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Cuprum" charset="1" panose="00000500000000000000"/>
      <p:regular r:id="rId20"/>
    </p:embeddedFont>
    <p:embeddedFont>
      <p:font typeface="Podkova" charset="1" panose="00000500000000000000"/>
      <p:regular r:id="rId21"/>
    </p:embeddedFont>
    <p:embeddedFont>
      <p:font typeface="Play" charset="1" panose="00000500000000000000"/>
      <p:regular r:id="rId22"/>
    </p:embeddedFont>
    <p:embeddedFont>
      <p:font typeface="Ubuntu" charset="1" panose="020B0504030602030204"/>
      <p:regular r:id="rId23"/>
    </p:embeddedFont>
    <p:embeddedFont>
      <p:font typeface="Open Sauce Semi-Bold" charset="1" panose="00000700000000000000"/>
      <p:regular r:id="rId24"/>
    </p:embeddedFont>
    <p:embeddedFont>
      <p:font typeface="Open Sauce" charset="1" panose="00000500000000000000"/>
      <p:regular r:id="rId25"/>
    </p:embeddedFont>
    <p:embeddedFont>
      <p:font typeface="Ubuntu Bold" charset="1" panose="020B0804030602030204"/>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jpe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jpeg" Type="http://schemas.openxmlformats.org/officeDocument/2006/relationships/image"/><Relationship Id="rId4" Target="../media/image21.jpeg" Type="http://schemas.openxmlformats.org/officeDocument/2006/relationships/image"/><Relationship Id="rId5" Target="../media/image22.jpe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svg" Type="http://schemas.openxmlformats.org/officeDocument/2006/relationships/image"/><Relationship Id="rId2" Target="../media/image1.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2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1.jpeg" Type="http://schemas.openxmlformats.org/officeDocument/2006/relationships/image"/><Relationship Id="rId4" Target="../media/image32.jpeg" Type="http://schemas.openxmlformats.org/officeDocument/2006/relationships/image"/><Relationship Id="rId5" Target="../media/image33.jpeg" Type="http://schemas.openxmlformats.org/officeDocument/2006/relationships/image"/><Relationship Id="rId6" Target="../media/image34.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8.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5.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jpeg" Type="http://schemas.openxmlformats.org/officeDocument/2006/relationships/image"/><Relationship Id="rId6"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5860" r="0" b="-75860"/>
            </a:stretch>
          </a:blipFill>
        </p:spPr>
      </p:sp>
      <p:sp>
        <p:nvSpPr>
          <p:cNvPr name="TextBox 3" id="3"/>
          <p:cNvSpPr txBox="true"/>
          <p:nvPr/>
        </p:nvSpPr>
        <p:spPr>
          <a:xfrm rot="0">
            <a:off x="337397" y="2377181"/>
            <a:ext cx="9937796" cy="3952875"/>
          </a:xfrm>
          <a:prstGeom prst="rect">
            <a:avLst/>
          </a:prstGeom>
        </p:spPr>
        <p:txBody>
          <a:bodyPr anchor="t" rtlCol="false" tIns="0" lIns="0" bIns="0" rIns="0">
            <a:spAutoFit/>
          </a:bodyPr>
          <a:lstStyle/>
          <a:p>
            <a:pPr algn="ctr">
              <a:lnSpc>
                <a:spcPts val="15599"/>
              </a:lnSpc>
            </a:pPr>
            <a:r>
              <a:rPr lang="en-US" sz="12999">
                <a:solidFill>
                  <a:srgbClr val="FFFFFF"/>
                </a:solidFill>
                <a:latin typeface="Cuprum"/>
                <a:ea typeface="Cuprum"/>
                <a:cs typeface="Cuprum"/>
                <a:sym typeface="Cuprum"/>
              </a:rPr>
              <a:t>IT Software </a:t>
            </a:r>
          </a:p>
          <a:p>
            <a:pPr algn="ctr">
              <a:lnSpc>
                <a:spcPts val="15599"/>
              </a:lnSpc>
            </a:pPr>
            <a:r>
              <a:rPr lang="en-US" sz="12999">
                <a:solidFill>
                  <a:srgbClr val="FFFFFF"/>
                </a:solidFill>
                <a:latin typeface="Cuprum"/>
                <a:ea typeface="Cuprum"/>
                <a:cs typeface="Cuprum"/>
                <a:sym typeface="Cuprum"/>
              </a:rPr>
              <a:t>Pitch Deck</a:t>
            </a:r>
          </a:p>
        </p:txBody>
      </p:sp>
      <p:grpSp>
        <p:nvGrpSpPr>
          <p:cNvPr name="Group 4" id="4"/>
          <p:cNvGrpSpPr/>
          <p:nvPr/>
        </p:nvGrpSpPr>
        <p:grpSpPr>
          <a:xfrm rot="-10800000">
            <a:off x="8975074" y="9010026"/>
            <a:ext cx="337852" cy="33785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7" id="7"/>
          <p:cNvGrpSpPr/>
          <p:nvPr/>
        </p:nvGrpSpPr>
        <p:grpSpPr>
          <a:xfrm rot="-10800000">
            <a:off x="4916056" y="9286875"/>
            <a:ext cx="337852" cy="33785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Freeform 10" id="10"/>
          <p:cNvSpPr/>
          <p:nvPr/>
        </p:nvSpPr>
        <p:spPr>
          <a:xfrm flipH="false" flipV="false" rot="-5400000">
            <a:off x="1076325" y="8405961"/>
            <a:ext cx="1526932" cy="1526932"/>
          </a:xfrm>
          <a:custGeom>
            <a:avLst/>
            <a:gdLst/>
            <a:ahLst/>
            <a:cxnLst/>
            <a:rect r="r" b="b" t="t" l="l"/>
            <a:pathLst>
              <a:path h="1526932" w="1526932">
                <a:moveTo>
                  <a:pt x="0" y="0"/>
                </a:moveTo>
                <a:lnTo>
                  <a:pt x="1526932" y="0"/>
                </a:lnTo>
                <a:lnTo>
                  <a:pt x="1526932" y="1526932"/>
                </a:lnTo>
                <a:lnTo>
                  <a:pt x="0" y="15269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11" id="11"/>
          <p:cNvSpPr/>
          <p:nvPr/>
        </p:nvSpPr>
        <p:spPr>
          <a:xfrm>
            <a:off x="2482834" y="9398651"/>
            <a:ext cx="2602148" cy="0"/>
          </a:xfrm>
          <a:prstGeom prst="line">
            <a:avLst/>
          </a:prstGeom>
          <a:ln cap="flat" w="123825">
            <a:solidFill>
              <a:srgbClr val="5271FF"/>
            </a:solidFill>
            <a:prstDash val="solid"/>
            <a:headEnd type="none" len="sm" w="sm"/>
            <a:tailEnd type="none" len="sm" w="sm"/>
          </a:ln>
        </p:spPr>
      </p:sp>
      <p:sp>
        <p:nvSpPr>
          <p:cNvPr name="AutoShape 12" id="12"/>
          <p:cNvSpPr/>
          <p:nvPr/>
        </p:nvSpPr>
        <p:spPr>
          <a:xfrm>
            <a:off x="2416351" y="8952876"/>
            <a:ext cx="3960584" cy="0"/>
          </a:xfrm>
          <a:prstGeom prst="line">
            <a:avLst/>
          </a:prstGeom>
          <a:ln cap="flat" w="123825">
            <a:solidFill>
              <a:srgbClr val="5271FF"/>
            </a:solidFill>
            <a:prstDash val="solid"/>
            <a:headEnd type="none" len="sm" w="sm"/>
            <a:tailEnd type="none" len="sm" w="sm"/>
          </a:ln>
        </p:spPr>
      </p:sp>
      <p:sp>
        <p:nvSpPr>
          <p:cNvPr name="AutoShape 13" id="13"/>
          <p:cNvSpPr/>
          <p:nvPr/>
        </p:nvSpPr>
        <p:spPr>
          <a:xfrm>
            <a:off x="5253908" y="7284368"/>
            <a:ext cx="0" cy="1673270"/>
          </a:xfrm>
          <a:prstGeom prst="line">
            <a:avLst/>
          </a:prstGeom>
          <a:ln cap="flat" w="104775">
            <a:solidFill>
              <a:srgbClr val="5271FF"/>
            </a:solidFill>
            <a:prstDash val="solid"/>
            <a:headEnd type="none" len="sm" w="sm"/>
            <a:tailEnd type="none" len="sm" w="sm"/>
          </a:ln>
        </p:spPr>
      </p:sp>
      <p:grpSp>
        <p:nvGrpSpPr>
          <p:cNvPr name="Group 14" id="14"/>
          <p:cNvGrpSpPr/>
          <p:nvPr/>
        </p:nvGrpSpPr>
        <p:grpSpPr>
          <a:xfrm rot="0">
            <a:off x="3346627" y="6729352"/>
            <a:ext cx="3814562" cy="894776"/>
            <a:chOff x="0" y="0"/>
            <a:chExt cx="1732544" cy="406400"/>
          </a:xfrm>
        </p:grpSpPr>
        <p:sp>
          <p:nvSpPr>
            <p:cNvPr name="Freeform 15" id="15"/>
            <p:cNvSpPr/>
            <p:nvPr/>
          </p:nvSpPr>
          <p:spPr>
            <a:xfrm flipH="false" flipV="false" rot="0">
              <a:off x="0" y="0"/>
              <a:ext cx="1732544" cy="406400"/>
            </a:xfrm>
            <a:custGeom>
              <a:avLst/>
              <a:gdLst/>
              <a:ahLst/>
              <a:cxnLst/>
              <a:rect r="r" b="b" t="t" l="l"/>
              <a:pathLst>
                <a:path h="406400" w="1732544">
                  <a:moveTo>
                    <a:pt x="1529344" y="0"/>
                  </a:moveTo>
                  <a:cubicBezTo>
                    <a:pt x="1641568" y="0"/>
                    <a:pt x="1732544" y="90976"/>
                    <a:pt x="1732544" y="203200"/>
                  </a:cubicBezTo>
                  <a:cubicBezTo>
                    <a:pt x="1732544" y="315424"/>
                    <a:pt x="1641568" y="406400"/>
                    <a:pt x="1529344" y="406400"/>
                  </a:cubicBezTo>
                  <a:lnTo>
                    <a:pt x="203200" y="406400"/>
                  </a:lnTo>
                  <a:cubicBezTo>
                    <a:pt x="90976" y="406400"/>
                    <a:pt x="0" y="315424"/>
                    <a:pt x="0" y="203200"/>
                  </a:cubicBezTo>
                  <a:cubicBezTo>
                    <a:pt x="0" y="90976"/>
                    <a:pt x="90976" y="0"/>
                    <a:pt x="203200" y="0"/>
                  </a:cubicBezTo>
                  <a:close/>
                </a:path>
              </a:pathLst>
            </a:custGeom>
            <a:solidFill>
              <a:srgbClr val="5271FF"/>
            </a:solidFill>
            <a:ln w="47625" cap="sq">
              <a:solidFill>
                <a:srgbClr val="5271FF"/>
              </a:solidFill>
              <a:prstDash val="solid"/>
              <a:miter/>
            </a:ln>
          </p:spPr>
        </p:sp>
        <p:sp>
          <p:nvSpPr>
            <p:cNvPr name="TextBox 16" id="16"/>
            <p:cNvSpPr txBox="true"/>
            <p:nvPr/>
          </p:nvSpPr>
          <p:spPr>
            <a:xfrm>
              <a:off x="0" y="-57150"/>
              <a:ext cx="1732544" cy="463550"/>
            </a:xfrm>
            <a:prstGeom prst="rect">
              <a:avLst/>
            </a:prstGeom>
          </p:spPr>
          <p:txBody>
            <a:bodyPr anchor="ctr" rtlCol="false" tIns="62580" lIns="62580" bIns="62580" rIns="62580"/>
            <a:lstStyle/>
            <a:p>
              <a:pPr algn="ctr">
                <a:lnSpc>
                  <a:spcPts val="3359"/>
                </a:lnSpc>
              </a:pPr>
            </a:p>
          </p:txBody>
        </p:sp>
      </p:grpSp>
      <p:grpSp>
        <p:nvGrpSpPr>
          <p:cNvPr name="Group 17" id="17"/>
          <p:cNvGrpSpPr/>
          <p:nvPr/>
        </p:nvGrpSpPr>
        <p:grpSpPr>
          <a:xfrm rot="-10800000">
            <a:off x="6208009" y="8722037"/>
            <a:ext cx="337852" cy="337852"/>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19" id="19"/>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AutoShape 20" id="20"/>
          <p:cNvSpPr/>
          <p:nvPr/>
        </p:nvSpPr>
        <p:spPr>
          <a:xfrm flipH="true" flipV="true">
            <a:off x="17818624" y="1028700"/>
            <a:ext cx="52388" cy="8150252"/>
          </a:xfrm>
          <a:prstGeom prst="line">
            <a:avLst/>
          </a:prstGeom>
          <a:ln cap="flat" w="104775">
            <a:solidFill>
              <a:srgbClr val="5271FF"/>
            </a:solidFill>
            <a:prstDash val="solid"/>
            <a:headEnd type="none" len="sm" w="sm"/>
            <a:tailEnd type="none" len="sm" w="sm"/>
          </a:ln>
        </p:spPr>
      </p:sp>
      <p:grpSp>
        <p:nvGrpSpPr>
          <p:cNvPr name="Group 21" id="21"/>
          <p:cNvGrpSpPr/>
          <p:nvPr/>
        </p:nvGrpSpPr>
        <p:grpSpPr>
          <a:xfrm rot="-10800000">
            <a:off x="17702085" y="2517786"/>
            <a:ext cx="337852" cy="337852"/>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23" id="23"/>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AutoShape 24" id="24"/>
          <p:cNvSpPr/>
          <p:nvPr/>
        </p:nvSpPr>
        <p:spPr>
          <a:xfrm flipV="true">
            <a:off x="2416351" y="9178952"/>
            <a:ext cx="15304784" cy="0"/>
          </a:xfrm>
          <a:prstGeom prst="line">
            <a:avLst/>
          </a:prstGeom>
          <a:ln cap="flat" w="123825">
            <a:solidFill>
              <a:srgbClr val="5271FF"/>
            </a:solidFill>
            <a:prstDash val="solid"/>
            <a:headEnd type="none" len="sm" w="sm"/>
            <a:tailEnd type="none" len="sm" w="sm"/>
          </a:ln>
        </p:spPr>
      </p:sp>
      <p:grpSp>
        <p:nvGrpSpPr>
          <p:cNvPr name="Group 25" id="25"/>
          <p:cNvGrpSpPr/>
          <p:nvPr/>
        </p:nvGrpSpPr>
        <p:grpSpPr>
          <a:xfrm rot="-10800000">
            <a:off x="17702085" y="6892365"/>
            <a:ext cx="337852" cy="337852"/>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27" id="27"/>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28" id="28"/>
          <p:cNvGrpSpPr/>
          <p:nvPr/>
        </p:nvGrpSpPr>
        <p:grpSpPr>
          <a:xfrm rot="-10800000">
            <a:off x="17649697" y="9010026"/>
            <a:ext cx="337852" cy="337852"/>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30" id="30"/>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Freeform 31" id="31"/>
          <p:cNvSpPr/>
          <p:nvPr/>
        </p:nvSpPr>
        <p:spPr>
          <a:xfrm flipH="false" flipV="false" rot="-5400000">
            <a:off x="8541811" y="265234"/>
            <a:ext cx="1526932" cy="1526932"/>
          </a:xfrm>
          <a:custGeom>
            <a:avLst/>
            <a:gdLst/>
            <a:ahLst/>
            <a:cxnLst/>
            <a:rect r="r" b="b" t="t" l="l"/>
            <a:pathLst>
              <a:path h="1526932" w="1526932">
                <a:moveTo>
                  <a:pt x="0" y="0"/>
                </a:moveTo>
                <a:lnTo>
                  <a:pt x="1526932" y="0"/>
                </a:lnTo>
                <a:lnTo>
                  <a:pt x="1526932" y="1526932"/>
                </a:lnTo>
                <a:lnTo>
                  <a:pt x="0" y="15269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32" id="32"/>
          <p:cNvSpPr/>
          <p:nvPr/>
        </p:nvSpPr>
        <p:spPr>
          <a:xfrm flipH="true">
            <a:off x="9963968" y="807386"/>
            <a:ext cx="5312951" cy="0"/>
          </a:xfrm>
          <a:prstGeom prst="line">
            <a:avLst/>
          </a:prstGeom>
          <a:ln cap="flat" w="104775">
            <a:solidFill>
              <a:srgbClr val="5271FF"/>
            </a:solidFill>
            <a:prstDash val="solid"/>
            <a:headEnd type="none" len="sm" w="sm"/>
            <a:tailEnd type="none" len="sm" w="sm"/>
          </a:ln>
        </p:spPr>
      </p:sp>
      <p:sp>
        <p:nvSpPr>
          <p:cNvPr name="AutoShape 33" id="33"/>
          <p:cNvSpPr/>
          <p:nvPr/>
        </p:nvSpPr>
        <p:spPr>
          <a:xfrm>
            <a:off x="9401967" y="1028700"/>
            <a:ext cx="8469044" cy="0"/>
          </a:xfrm>
          <a:prstGeom prst="line">
            <a:avLst/>
          </a:prstGeom>
          <a:ln cap="flat" w="104775">
            <a:solidFill>
              <a:srgbClr val="5271FF"/>
            </a:solidFill>
            <a:prstDash val="solid"/>
            <a:headEnd type="none" len="sm" w="sm"/>
            <a:tailEnd type="none" len="sm" w="sm"/>
          </a:ln>
        </p:spPr>
      </p:sp>
      <p:grpSp>
        <p:nvGrpSpPr>
          <p:cNvPr name="Group 34" id="34"/>
          <p:cNvGrpSpPr/>
          <p:nvPr/>
        </p:nvGrpSpPr>
        <p:grpSpPr>
          <a:xfrm rot="-10800000">
            <a:off x="17649697" y="859774"/>
            <a:ext cx="337852" cy="337852"/>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36" id="36"/>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37" id="37"/>
          <p:cNvGrpSpPr/>
          <p:nvPr/>
        </p:nvGrpSpPr>
        <p:grpSpPr>
          <a:xfrm rot="-10800000">
            <a:off x="15107993" y="586073"/>
            <a:ext cx="337852" cy="337852"/>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39" id="39"/>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40" id="40"/>
          <p:cNvGrpSpPr/>
          <p:nvPr/>
        </p:nvGrpSpPr>
        <p:grpSpPr>
          <a:xfrm rot="-10800000">
            <a:off x="9899817" y="1132264"/>
            <a:ext cx="337852" cy="337852"/>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42" id="42"/>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TextBox 43" id="43"/>
          <p:cNvSpPr txBox="true"/>
          <p:nvPr/>
        </p:nvSpPr>
        <p:spPr>
          <a:xfrm rot="0">
            <a:off x="3710398" y="6794957"/>
            <a:ext cx="3191795" cy="706416"/>
          </a:xfrm>
          <a:prstGeom prst="rect">
            <a:avLst/>
          </a:prstGeom>
        </p:spPr>
        <p:txBody>
          <a:bodyPr anchor="t" rtlCol="false" tIns="0" lIns="0" bIns="0" rIns="0">
            <a:spAutoFit/>
          </a:bodyPr>
          <a:lstStyle/>
          <a:p>
            <a:pPr algn="l" marL="0" indent="0" lvl="0">
              <a:lnSpc>
                <a:spcPts val="5605"/>
              </a:lnSpc>
              <a:spcBef>
                <a:spcPct val="0"/>
              </a:spcBef>
            </a:pPr>
            <a:r>
              <a:rPr lang="en-US" sz="4311">
                <a:solidFill>
                  <a:srgbClr val="FFFFFF"/>
                </a:solidFill>
                <a:latin typeface="Podkova"/>
                <a:ea typeface="Podkova"/>
                <a:cs typeface="Podkova"/>
                <a:sym typeface="Podkova"/>
              </a:rPr>
              <a:t>Presentation</a:t>
            </a:r>
          </a:p>
        </p:txBody>
      </p:sp>
      <p:sp>
        <p:nvSpPr>
          <p:cNvPr name="Freeform 44" id="44"/>
          <p:cNvSpPr/>
          <p:nvPr/>
        </p:nvSpPr>
        <p:spPr>
          <a:xfrm flipH="false" flipV="false" rot="0">
            <a:off x="12180769" y="0"/>
            <a:ext cx="7097277" cy="10287000"/>
          </a:xfrm>
          <a:custGeom>
            <a:avLst/>
            <a:gdLst/>
            <a:ahLst/>
            <a:cxnLst/>
            <a:rect r="r" b="b" t="t" l="l"/>
            <a:pathLst>
              <a:path h="10287000" w="7097277">
                <a:moveTo>
                  <a:pt x="0" y="0"/>
                </a:moveTo>
                <a:lnTo>
                  <a:pt x="7097277" y="0"/>
                </a:lnTo>
                <a:lnTo>
                  <a:pt x="7097277" y="10287000"/>
                </a:lnTo>
                <a:lnTo>
                  <a:pt x="0" y="10287000"/>
                </a:lnTo>
                <a:lnTo>
                  <a:pt x="0" y="0"/>
                </a:lnTo>
                <a:close/>
              </a:path>
            </a:pathLst>
          </a:custGeom>
          <a:blipFill>
            <a:blip r:embed="rId5"/>
            <a:stretch>
              <a:fillRect l="-18149" t="0" r="-98993" b="0"/>
            </a:stretch>
          </a:blipFill>
        </p:spPr>
      </p:sp>
      <p:sp>
        <p:nvSpPr>
          <p:cNvPr name="Freeform 45" id="45"/>
          <p:cNvSpPr/>
          <p:nvPr/>
        </p:nvSpPr>
        <p:spPr>
          <a:xfrm flipH="false" flipV="false" rot="0">
            <a:off x="9144000" y="-1323691"/>
            <a:ext cx="7545172" cy="11554702"/>
          </a:xfrm>
          <a:custGeom>
            <a:avLst/>
            <a:gdLst/>
            <a:ahLst/>
            <a:cxnLst/>
            <a:rect r="r" b="b" t="t" l="l"/>
            <a:pathLst>
              <a:path h="11554702" w="7545172">
                <a:moveTo>
                  <a:pt x="0" y="0"/>
                </a:moveTo>
                <a:lnTo>
                  <a:pt x="7545172" y="0"/>
                </a:lnTo>
                <a:lnTo>
                  <a:pt x="7545172" y="11554702"/>
                </a:lnTo>
                <a:lnTo>
                  <a:pt x="0" y="11554702"/>
                </a:lnTo>
                <a:lnTo>
                  <a:pt x="0" y="0"/>
                </a:lnTo>
                <a:close/>
              </a:path>
            </a:pathLst>
          </a:custGeom>
          <a:blipFill>
            <a:blip r:embed="rId6"/>
            <a:stretch>
              <a:fillRect l="-120949" t="0" r="-8474" b="0"/>
            </a:stretch>
          </a:blipFill>
        </p:spPr>
      </p:sp>
      <p:grpSp>
        <p:nvGrpSpPr>
          <p:cNvPr name="Group 46" id="46"/>
          <p:cNvGrpSpPr/>
          <p:nvPr/>
        </p:nvGrpSpPr>
        <p:grpSpPr>
          <a:xfrm rot="0">
            <a:off x="-1828012" y="859774"/>
            <a:ext cx="4070784" cy="1526932"/>
            <a:chOff x="0" y="0"/>
            <a:chExt cx="5427713" cy="2035910"/>
          </a:xfrm>
        </p:grpSpPr>
        <p:sp>
          <p:nvSpPr>
            <p:cNvPr name="Freeform 47" id="47"/>
            <p:cNvSpPr/>
            <p:nvPr/>
          </p:nvSpPr>
          <p:spPr>
            <a:xfrm flipH="false" flipV="false" rot="5400000">
              <a:off x="3391803" y="0"/>
              <a:ext cx="2035910" cy="2035910"/>
            </a:xfrm>
            <a:custGeom>
              <a:avLst/>
              <a:gdLst/>
              <a:ahLst/>
              <a:cxnLst/>
              <a:rect r="r" b="b" t="t" l="l"/>
              <a:pathLst>
                <a:path h="2035910" w="2035910">
                  <a:moveTo>
                    <a:pt x="0" y="0"/>
                  </a:moveTo>
                  <a:lnTo>
                    <a:pt x="2035910" y="0"/>
                  </a:lnTo>
                  <a:lnTo>
                    <a:pt x="2035910" y="2035910"/>
                  </a:lnTo>
                  <a:lnTo>
                    <a:pt x="0" y="20359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8" id="48"/>
            <p:cNvSpPr/>
            <p:nvPr/>
          </p:nvSpPr>
          <p:spPr>
            <a:xfrm flipH="true">
              <a:off x="19337" y="710170"/>
              <a:ext cx="3469531" cy="0"/>
            </a:xfrm>
            <a:prstGeom prst="line">
              <a:avLst/>
            </a:prstGeom>
            <a:ln cap="flat" w="152400">
              <a:solidFill>
                <a:srgbClr val="5271FF"/>
              </a:solidFill>
              <a:prstDash val="solid"/>
              <a:headEnd type="none" len="sm" w="sm"/>
              <a:tailEnd type="none" len="sm" w="sm"/>
            </a:ln>
          </p:spPr>
        </p:sp>
        <p:sp>
          <p:nvSpPr>
            <p:cNvPr name="AutoShape 49" id="49"/>
            <p:cNvSpPr/>
            <p:nvPr/>
          </p:nvSpPr>
          <p:spPr>
            <a:xfrm flipH="true">
              <a:off x="0" y="1306690"/>
              <a:ext cx="3558718" cy="0"/>
            </a:xfrm>
            <a:prstGeom prst="line">
              <a:avLst/>
            </a:prstGeom>
            <a:ln cap="flat" w="165100">
              <a:solidFill>
                <a:srgbClr val="5271FF"/>
              </a:solidFill>
              <a:prstDash val="solid"/>
              <a:headEnd type="none" len="sm" w="sm"/>
              <a:tailEnd type="none" len="sm" w="sm"/>
            </a:ln>
          </p:spPr>
        </p:sp>
        <p:sp>
          <p:nvSpPr>
            <p:cNvPr name="AutoShape 50" id="50"/>
            <p:cNvSpPr/>
            <p:nvPr/>
          </p:nvSpPr>
          <p:spPr>
            <a:xfrm flipH="true">
              <a:off x="6491" y="1017955"/>
              <a:ext cx="3571021" cy="0"/>
            </a:xfrm>
            <a:prstGeom prst="line">
              <a:avLst/>
            </a:prstGeom>
            <a:ln cap="flat" w="152400">
              <a:solidFill>
                <a:srgbClr val="5271FF"/>
              </a:solidFill>
              <a:prstDash val="solid"/>
              <a:headEnd type="none" len="sm" w="sm"/>
              <a:tailEnd type="none" len="sm" w="sm"/>
            </a:ln>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5860" r="0" b="-75860"/>
            </a:stretch>
          </a:blipFill>
        </p:spPr>
      </p:sp>
      <p:sp>
        <p:nvSpPr>
          <p:cNvPr name="TextBox 3" id="3"/>
          <p:cNvSpPr txBox="true"/>
          <p:nvPr/>
        </p:nvSpPr>
        <p:spPr>
          <a:xfrm rot="0">
            <a:off x="6134972" y="1019175"/>
            <a:ext cx="6018056" cy="1376643"/>
          </a:xfrm>
          <a:prstGeom prst="rect">
            <a:avLst/>
          </a:prstGeom>
        </p:spPr>
        <p:txBody>
          <a:bodyPr anchor="t" rtlCol="false" tIns="0" lIns="0" bIns="0" rIns="0">
            <a:spAutoFit/>
          </a:bodyPr>
          <a:lstStyle/>
          <a:p>
            <a:pPr algn="r">
              <a:lnSpc>
                <a:spcPts val="10800"/>
              </a:lnSpc>
            </a:pPr>
            <a:r>
              <a:rPr lang="en-US" sz="9000">
                <a:solidFill>
                  <a:srgbClr val="FFFFFF"/>
                </a:solidFill>
                <a:latin typeface="Cuprum"/>
                <a:ea typeface="Cuprum"/>
                <a:cs typeface="Cuprum"/>
                <a:sym typeface="Cuprum"/>
              </a:rPr>
              <a:t>Gallery Image</a:t>
            </a:r>
          </a:p>
        </p:txBody>
      </p:sp>
      <p:grpSp>
        <p:nvGrpSpPr>
          <p:cNvPr name="Group 4" id="4"/>
          <p:cNvGrpSpPr/>
          <p:nvPr/>
        </p:nvGrpSpPr>
        <p:grpSpPr>
          <a:xfrm rot="-10800000">
            <a:off x="11105689" y="2926874"/>
            <a:ext cx="6818662" cy="7015545"/>
            <a:chOff x="0" y="0"/>
            <a:chExt cx="9091550" cy="9354060"/>
          </a:xfrm>
        </p:grpSpPr>
        <p:sp>
          <p:nvSpPr>
            <p:cNvPr name="AutoShape 5" id="5"/>
            <p:cNvSpPr/>
            <p:nvPr/>
          </p:nvSpPr>
          <p:spPr>
            <a:xfrm>
              <a:off x="245555" y="450470"/>
              <a:ext cx="0" cy="8656320"/>
            </a:xfrm>
            <a:prstGeom prst="line">
              <a:avLst/>
            </a:prstGeom>
            <a:ln cap="flat" w="50800">
              <a:solidFill>
                <a:srgbClr val="5271FF"/>
              </a:solidFill>
              <a:prstDash val="solid"/>
              <a:headEnd type="none" len="sm" w="sm"/>
              <a:tailEnd type="none" len="sm" w="sm"/>
            </a:ln>
          </p:spPr>
        </p:sp>
        <p:grpSp>
          <p:nvGrpSpPr>
            <p:cNvPr name="Group 6" id="6"/>
            <p:cNvGrpSpPr/>
            <p:nvPr/>
          </p:nvGrpSpPr>
          <p:grpSpPr>
            <a:xfrm rot="0">
              <a:off x="0" y="8903590"/>
              <a:ext cx="450470" cy="45047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AutoShape 9" id="9"/>
            <p:cNvSpPr/>
            <p:nvPr/>
          </p:nvSpPr>
          <p:spPr>
            <a:xfrm flipH="true">
              <a:off x="209995" y="270537"/>
              <a:ext cx="8656320" cy="0"/>
            </a:xfrm>
            <a:prstGeom prst="line">
              <a:avLst/>
            </a:prstGeom>
            <a:ln cap="flat" w="50800">
              <a:solidFill>
                <a:srgbClr val="5271FF"/>
              </a:solidFill>
              <a:prstDash val="solid"/>
              <a:headEnd type="none" len="sm" w="sm"/>
              <a:tailEnd type="none" len="sm" w="sm"/>
            </a:ln>
          </p:spPr>
        </p:sp>
        <p:grpSp>
          <p:nvGrpSpPr>
            <p:cNvPr name="Group 10" id="10"/>
            <p:cNvGrpSpPr/>
            <p:nvPr/>
          </p:nvGrpSpPr>
          <p:grpSpPr>
            <a:xfrm rot="0">
              <a:off x="15240" y="7178325"/>
              <a:ext cx="450470" cy="45047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13" id="13"/>
            <p:cNvGrpSpPr/>
            <p:nvPr/>
          </p:nvGrpSpPr>
          <p:grpSpPr>
            <a:xfrm rot="0">
              <a:off x="1941616" y="0"/>
              <a:ext cx="450470" cy="45047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16" id="16"/>
            <p:cNvGrpSpPr/>
            <p:nvPr/>
          </p:nvGrpSpPr>
          <p:grpSpPr>
            <a:xfrm rot="0">
              <a:off x="8641080" y="70702"/>
              <a:ext cx="450470" cy="45047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19" id="19"/>
            <p:cNvGrpSpPr/>
            <p:nvPr/>
          </p:nvGrpSpPr>
          <p:grpSpPr>
            <a:xfrm rot="0">
              <a:off x="45720" y="88912"/>
              <a:ext cx="450470" cy="45047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sp>
        <p:nvSpPr>
          <p:cNvPr name="TextBox 22" id="22"/>
          <p:cNvSpPr txBox="true"/>
          <p:nvPr/>
        </p:nvSpPr>
        <p:spPr>
          <a:xfrm rot="0">
            <a:off x="3819490" y="2495662"/>
            <a:ext cx="10649020" cy="584200"/>
          </a:xfrm>
          <a:prstGeom prst="rect">
            <a:avLst/>
          </a:prstGeom>
        </p:spPr>
        <p:txBody>
          <a:bodyPr anchor="t" rtlCol="false" tIns="0" lIns="0" bIns="0" rIns="0">
            <a:spAutoFit/>
          </a:bodyPr>
          <a:lstStyle/>
          <a:p>
            <a:pPr algn="ctr">
              <a:lnSpc>
                <a:spcPts val="4550"/>
              </a:lnSpc>
            </a:pPr>
            <a:r>
              <a:rPr lang="en-US" sz="3500">
                <a:solidFill>
                  <a:srgbClr val="FFFFFF"/>
                </a:solidFill>
                <a:latin typeface="Ubuntu"/>
                <a:ea typeface="Ubuntu"/>
                <a:cs typeface="Ubuntu"/>
                <a:sym typeface="Ubuntu"/>
              </a:rPr>
              <a:t>What can you say about your projects? Share it here!</a:t>
            </a:r>
          </a:p>
        </p:txBody>
      </p:sp>
      <p:grpSp>
        <p:nvGrpSpPr>
          <p:cNvPr name="Group 23" id="23"/>
          <p:cNvGrpSpPr>
            <a:grpSpLocks noChangeAspect="true"/>
          </p:cNvGrpSpPr>
          <p:nvPr/>
        </p:nvGrpSpPr>
        <p:grpSpPr>
          <a:xfrm rot="0">
            <a:off x="2106379" y="3958527"/>
            <a:ext cx="4250391" cy="4389803"/>
            <a:chOff x="0" y="0"/>
            <a:chExt cx="6350000" cy="6558280"/>
          </a:xfrm>
        </p:grpSpPr>
        <p:sp>
          <p:nvSpPr>
            <p:cNvPr name="Freeform 24" id="24"/>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0" t="-12554" r="0" b="-32389"/>
              </a:stretch>
            </a:blipFill>
          </p:spPr>
        </p:sp>
        <p:sp>
          <p:nvSpPr>
            <p:cNvPr name="Freeform 25" id="25"/>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5271FF"/>
            </a:solidFill>
          </p:spPr>
        </p:sp>
      </p:grpSp>
      <p:grpSp>
        <p:nvGrpSpPr>
          <p:cNvPr name="Group 26" id="26"/>
          <p:cNvGrpSpPr>
            <a:grpSpLocks noChangeAspect="true"/>
          </p:cNvGrpSpPr>
          <p:nvPr/>
        </p:nvGrpSpPr>
        <p:grpSpPr>
          <a:xfrm rot="0">
            <a:off x="7031985" y="3958527"/>
            <a:ext cx="4250391" cy="4389803"/>
            <a:chOff x="0" y="0"/>
            <a:chExt cx="6350000" cy="6558280"/>
          </a:xfrm>
        </p:grpSpPr>
        <p:sp>
          <p:nvSpPr>
            <p:cNvPr name="Freeform 27" id="27"/>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4"/>
              <a:stretch>
                <a:fillRect l="-17317" t="0" r="-37818" b="0"/>
              </a:stretch>
            </a:blipFill>
          </p:spPr>
        </p:sp>
        <p:sp>
          <p:nvSpPr>
            <p:cNvPr name="Freeform 28" id="28"/>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5271FF"/>
            </a:solidFill>
          </p:spPr>
        </p:sp>
      </p:grpSp>
      <p:grpSp>
        <p:nvGrpSpPr>
          <p:cNvPr name="Group 29" id="29"/>
          <p:cNvGrpSpPr>
            <a:grpSpLocks noChangeAspect="true"/>
          </p:cNvGrpSpPr>
          <p:nvPr/>
        </p:nvGrpSpPr>
        <p:grpSpPr>
          <a:xfrm rot="0">
            <a:off x="11875926" y="3958527"/>
            <a:ext cx="4250391" cy="4389803"/>
            <a:chOff x="0" y="0"/>
            <a:chExt cx="6350000" cy="6558280"/>
          </a:xfrm>
        </p:grpSpPr>
        <p:sp>
          <p:nvSpPr>
            <p:cNvPr name="Freeform 30" id="30"/>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5"/>
              <a:stretch>
                <a:fillRect l="0" t="-9799" r="0" b="-35143"/>
              </a:stretch>
            </a:blipFill>
          </p:spPr>
        </p:sp>
        <p:sp>
          <p:nvSpPr>
            <p:cNvPr name="Freeform 31" id="31"/>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5271FF"/>
            </a:solidFill>
          </p:spPr>
        </p:sp>
      </p:grpSp>
      <p:sp>
        <p:nvSpPr>
          <p:cNvPr name="AutoShape 32" id="32"/>
          <p:cNvSpPr/>
          <p:nvPr/>
        </p:nvSpPr>
        <p:spPr>
          <a:xfrm>
            <a:off x="574176" y="721451"/>
            <a:ext cx="0" cy="6492240"/>
          </a:xfrm>
          <a:prstGeom prst="line">
            <a:avLst/>
          </a:prstGeom>
          <a:ln cap="flat" w="38100">
            <a:solidFill>
              <a:srgbClr val="5271FF"/>
            </a:solidFill>
            <a:prstDash val="solid"/>
            <a:headEnd type="none" len="sm" w="sm"/>
            <a:tailEnd type="none" len="sm" w="sm"/>
          </a:ln>
        </p:spPr>
      </p:sp>
      <p:grpSp>
        <p:nvGrpSpPr>
          <p:cNvPr name="Group 33" id="33"/>
          <p:cNvGrpSpPr/>
          <p:nvPr/>
        </p:nvGrpSpPr>
        <p:grpSpPr>
          <a:xfrm rot="0">
            <a:off x="390010" y="7061291"/>
            <a:ext cx="337852" cy="337852"/>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35" id="35"/>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AutoShape 36" id="36"/>
          <p:cNvSpPr/>
          <p:nvPr/>
        </p:nvSpPr>
        <p:spPr>
          <a:xfrm flipH="true">
            <a:off x="547506" y="586501"/>
            <a:ext cx="6492240" cy="0"/>
          </a:xfrm>
          <a:prstGeom prst="line">
            <a:avLst/>
          </a:prstGeom>
          <a:ln cap="flat" w="38100">
            <a:solidFill>
              <a:srgbClr val="5271FF"/>
            </a:solidFill>
            <a:prstDash val="solid"/>
            <a:headEnd type="none" len="sm" w="sm"/>
            <a:tailEnd type="none" len="sm" w="sm"/>
          </a:ln>
        </p:spPr>
      </p:sp>
      <p:grpSp>
        <p:nvGrpSpPr>
          <p:cNvPr name="Group 37" id="37"/>
          <p:cNvGrpSpPr/>
          <p:nvPr/>
        </p:nvGrpSpPr>
        <p:grpSpPr>
          <a:xfrm rot="0">
            <a:off x="401440" y="5767343"/>
            <a:ext cx="337852" cy="337852"/>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39" id="39"/>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40" id="40"/>
          <p:cNvGrpSpPr/>
          <p:nvPr/>
        </p:nvGrpSpPr>
        <p:grpSpPr>
          <a:xfrm rot="0">
            <a:off x="1846222" y="383599"/>
            <a:ext cx="337852" cy="337852"/>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42" id="42"/>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43" id="43"/>
          <p:cNvGrpSpPr/>
          <p:nvPr/>
        </p:nvGrpSpPr>
        <p:grpSpPr>
          <a:xfrm rot="0">
            <a:off x="6870820" y="436625"/>
            <a:ext cx="337852" cy="337852"/>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45" id="45"/>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46" id="46"/>
          <p:cNvGrpSpPr/>
          <p:nvPr/>
        </p:nvGrpSpPr>
        <p:grpSpPr>
          <a:xfrm rot="0">
            <a:off x="424300" y="450283"/>
            <a:ext cx="337852" cy="337852"/>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48" id="48"/>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Freeform 49" id="49"/>
          <p:cNvSpPr/>
          <p:nvPr/>
        </p:nvSpPr>
        <p:spPr>
          <a:xfrm flipH="false" flipV="false" rot="-5400000">
            <a:off x="16126317" y="265234"/>
            <a:ext cx="1526932" cy="1526932"/>
          </a:xfrm>
          <a:custGeom>
            <a:avLst/>
            <a:gdLst/>
            <a:ahLst/>
            <a:cxnLst/>
            <a:rect r="r" b="b" t="t" l="l"/>
            <a:pathLst>
              <a:path h="1526932" w="1526932">
                <a:moveTo>
                  <a:pt x="0" y="0"/>
                </a:moveTo>
                <a:lnTo>
                  <a:pt x="1526932" y="0"/>
                </a:lnTo>
                <a:lnTo>
                  <a:pt x="1526932" y="1526932"/>
                </a:lnTo>
                <a:lnTo>
                  <a:pt x="0" y="15269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0" id="50"/>
          <p:cNvSpPr/>
          <p:nvPr/>
        </p:nvSpPr>
        <p:spPr>
          <a:xfrm flipH="false" flipV="false" rot="5400000">
            <a:off x="579447" y="8415486"/>
            <a:ext cx="1526932" cy="1526932"/>
          </a:xfrm>
          <a:custGeom>
            <a:avLst/>
            <a:gdLst/>
            <a:ahLst/>
            <a:cxnLst/>
            <a:rect r="r" b="b" t="t" l="l"/>
            <a:pathLst>
              <a:path h="1526932" w="1526932">
                <a:moveTo>
                  <a:pt x="0" y="0"/>
                </a:moveTo>
                <a:lnTo>
                  <a:pt x="1526932" y="0"/>
                </a:lnTo>
                <a:lnTo>
                  <a:pt x="1526932" y="1526932"/>
                </a:lnTo>
                <a:lnTo>
                  <a:pt x="0" y="15269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5860" r="0" b="-75860"/>
            </a:stretch>
          </a:blipFill>
        </p:spPr>
      </p:sp>
      <p:grpSp>
        <p:nvGrpSpPr>
          <p:cNvPr name="Group 3" id="3"/>
          <p:cNvGrpSpPr/>
          <p:nvPr/>
        </p:nvGrpSpPr>
        <p:grpSpPr>
          <a:xfrm rot="0">
            <a:off x="6729947" y="5970444"/>
            <a:ext cx="353616" cy="353616"/>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5" id="5"/>
          <p:cNvGrpSpPr/>
          <p:nvPr/>
        </p:nvGrpSpPr>
        <p:grpSpPr>
          <a:xfrm rot="0">
            <a:off x="11275329" y="5970444"/>
            <a:ext cx="353616" cy="353616"/>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AutoShape 7" id="7"/>
          <p:cNvSpPr/>
          <p:nvPr/>
        </p:nvSpPr>
        <p:spPr>
          <a:xfrm flipV="true">
            <a:off x="785274" y="6147252"/>
            <a:ext cx="10490055" cy="0"/>
          </a:xfrm>
          <a:prstGeom prst="line">
            <a:avLst/>
          </a:prstGeom>
          <a:ln cap="flat" w="47625">
            <a:solidFill>
              <a:srgbClr val="FFFFFF"/>
            </a:solidFill>
            <a:prstDash val="solid"/>
            <a:headEnd type="none" len="sm" w="sm"/>
            <a:tailEnd type="none" len="sm" w="sm"/>
          </a:ln>
        </p:spPr>
      </p:sp>
      <p:sp>
        <p:nvSpPr>
          <p:cNvPr name="AutoShape 8" id="8"/>
          <p:cNvSpPr/>
          <p:nvPr/>
        </p:nvSpPr>
        <p:spPr>
          <a:xfrm flipV="true">
            <a:off x="11628944" y="6138596"/>
            <a:ext cx="5514898" cy="8386"/>
          </a:xfrm>
          <a:prstGeom prst="line">
            <a:avLst/>
          </a:prstGeom>
          <a:ln cap="flat" w="47625">
            <a:solidFill>
              <a:srgbClr val="FFFFFF"/>
            </a:solidFill>
            <a:prstDash val="solid"/>
            <a:headEnd type="none" len="sm" w="sm"/>
            <a:tailEnd type="none" len="sm" w="sm"/>
          </a:ln>
        </p:spPr>
      </p:sp>
      <p:grpSp>
        <p:nvGrpSpPr>
          <p:cNvPr name="Group 9" id="9"/>
          <p:cNvGrpSpPr/>
          <p:nvPr/>
        </p:nvGrpSpPr>
        <p:grpSpPr>
          <a:xfrm rot="0">
            <a:off x="1631052" y="3779916"/>
            <a:ext cx="1762592" cy="176259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224010" y="0"/>
                  </a:moveTo>
                  <a:lnTo>
                    <a:pt x="588790" y="0"/>
                  </a:lnTo>
                  <a:cubicBezTo>
                    <a:pt x="648201" y="0"/>
                    <a:pt x="705179" y="23601"/>
                    <a:pt x="747189" y="65611"/>
                  </a:cubicBezTo>
                  <a:cubicBezTo>
                    <a:pt x="789199" y="107621"/>
                    <a:pt x="812800" y="164599"/>
                    <a:pt x="812800" y="224010"/>
                  </a:cubicBezTo>
                  <a:lnTo>
                    <a:pt x="812800" y="588790"/>
                  </a:lnTo>
                  <a:cubicBezTo>
                    <a:pt x="812800" y="648201"/>
                    <a:pt x="789199" y="705179"/>
                    <a:pt x="747189" y="747189"/>
                  </a:cubicBezTo>
                  <a:cubicBezTo>
                    <a:pt x="705179" y="789199"/>
                    <a:pt x="648201" y="812800"/>
                    <a:pt x="588790" y="812800"/>
                  </a:cubicBezTo>
                  <a:lnTo>
                    <a:pt x="224010" y="812800"/>
                  </a:lnTo>
                  <a:cubicBezTo>
                    <a:pt x="164599" y="812800"/>
                    <a:pt x="107621" y="789199"/>
                    <a:pt x="65611" y="747189"/>
                  </a:cubicBezTo>
                  <a:cubicBezTo>
                    <a:pt x="23601" y="705179"/>
                    <a:pt x="0" y="648201"/>
                    <a:pt x="0" y="588790"/>
                  </a:cubicBezTo>
                  <a:lnTo>
                    <a:pt x="0" y="224010"/>
                  </a:lnTo>
                  <a:cubicBezTo>
                    <a:pt x="0" y="164599"/>
                    <a:pt x="23601" y="107621"/>
                    <a:pt x="65611" y="65611"/>
                  </a:cubicBezTo>
                  <a:cubicBezTo>
                    <a:pt x="107621" y="23601"/>
                    <a:pt x="164599" y="0"/>
                    <a:pt x="224010" y="0"/>
                  </a:cubicBezTo>
                  <a:close/>
                </a:path>
              </a:pathLst>
            </a:custGeom>
            <a:solidFill>
              <a:srgbClr val="5271FF"/>
            </a:solidFill>
          </p:spPr>
        </p:sp>
        <p:sp>
          <p:nvSpPr>
            <p:cNvPr name="TextBox 11" id="11"/>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Freeform 12" id="12"/>
          <p:cNvSpPr/>
          <p:nvPr/>
        </p:nvSpPr>
        <p:spPr>
          <a:xfrm flipH="false" flipV="false" rot="0">
            <a:off x="1838832" y="3987696"/>
            <a:ext cx="1347033" cy="1347033"/>
          </a:xfrm>
          <a:custGeom>
            <a:avLst/>
            <a:gdLst/>
            <a:ahLst/>
            <a:cxnLst/>
            <a:rect r="r" b="b" t="t" l="l"/>
            <a:pathLst>
              <a:path h="1347033" w="1347033">
                <a:moveTo>
                  <a:pt x="0" y="0"/>
                </a:moveTo>
                <a:lnTo>
                  <a:pt x="1347032" y="0"/>
                </a:lnTo>
                <a:lnTo>
                  <a:pt x="1347032" y="1347033"/>
                </a:lnTo>
                <a:lnTo>
                  <a:pt x="0" y="13470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3" id="13"/>
          <p:cNvGrpSpPr/>
          <p:nvPr/>
        </p:nvGrpSpPr>
        <p:grpSpPr>
          <a:xfrm rot="0">
            <a:off x="15467094" y="5971125"/>
            <a:ext cx="353616" cy="353616"/>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TextBox 15" id="15"/>
          <p:cNvSpPr txBox="true"/>
          <p:nvPr/>
        </p:nvSpPr>
        <p:spPr>
          <a:xfrm rot="0">
            <a:off x="1028700" y="1027191"/>
            <a:ext cx="16230600" cy="1381125"/>
          </a:xfrm>
          <a:prstGeom prst="rect">
            <a:avLst/>
          </a:prstGeom>
        </p:spPr>
        <p:txBody>
          <a:bodyPr anchor="t" rtlCol="false" tIns="0" lIns="0" bIns="0" rIns="0">
            <a:spAutoFit/>
          </a:bodyPr>
          <a:lstStyle/>
          <a:p>
            <a:pPr algn="ctr" marL="0" indent="0" lvl="0">
              <a:lnSpc>
                <a:spcPts val="10800"/>
              </a:lnSpc>
              <a:spcBef>
                <a:spcPct val="0"/>
              </a:spcBef>
            </a:pPr>
            <a:r>
              <a:rPr lang="en-US" sz="9000">
                <a:solidFill>
                  <a:srgbClr val="FFFFFF"/>
                </a:solidFill>
                <a:latin typeface="Cuprum"/>
                <a:ea typeface="Cuprum"/>
                <a:cs typeface="Cuprum"/>
                <a:sym typeface="Cuprum"/>
              </a:rPr>
              <a:t>Add a Timeline Page</a:t>
            </a:r>
          </a:p>
        </p:txBody>
      </p:sp>
      <p:sp>
        <p:nvSpPr>
          <p:cNvPr name="TextBox 16" id="16"/>
          <p:cNvSpPr txBox="true"/>
          <p:nvPr/>
        </p:nvSpPr>
        <p:spPr>
          <a:xfrm rot="0">
            <a:off x="747161" y="6732807"/>
            <a:ext cx="3530373" cy="561975"/>
          </a:xfrm>
          <a:prstGeom prst="rect">
            <a:avLst/>
          </a:prstGeom>
        </p:spPr>
        <p:txBody>
          <a:bodyPr anchor="t" rtlCol="false" tIns="0" lIns="0" bIns="0" rIns="0">
            <a:spAutoFit/>
          </a:bodyPr>
          <a:lstStyle/>
          <a:p>
            <a:pPr algn="l" marL="0" indent="0" lvl="0">
              <a:lnSpc>
                <a:spcPts val="4200"/>
              </a:lnSpc>
              <a:spcBef>
                <a:spcPct val="0"/>
              </a:spcBef>
            </a:pPr>
            <a:r>
              <a:rPr lang="en-US" sz="3500" u="none">
                <a:solidFill>
                  <a:srgbClr val="FFFFFF"/>
                </a:solidFill>
                <a:latin typeface="Ubuntu"/>
                <a:ea typeface="Ubuntu"/>
                <a:cs typeface="Ubuntu"/>
                <a:sym typeface="Ubuntu"/>
              </a:rPr>
              <a:t>Add a main point</a:t>
            </a:r>
          </a:p>
        </p:txBody>
      </p:sp>
      <p:sp>
        <p:nvSpPr>
          <p:cNvPr name="TextBox 17" id="17"/>
          <p:cNvSpPr txBox="true"/>
          <p:nvPr/>
        </p:nvSpPr>
        <p:spPr>
          <a:xfrm rot="0">
            <a:off x="829886" y="7494807"/>
            <a:ext cx="3364925" cy="815900"/>
          </a:xfrm>
          <a:prstGeom prst="rect">
            <a:avLst/>
          </a:prstGeom>
        </p:spPr>
        <p:txBody>
          <a:bodyPr anchor="t" rtlCol="false" tIns="0" lIns="0" bIns="0" rIns="0">
            <a:spAutoFit/>
          </a:bodyPr>
          <a:lstStyle/>
          <a:p>
            <a:pPr algn="ctr" marL="0" indent="0" lvl="0">
              <a:lnSpc>
                <a:spcPts val="3359"/>
              </a:lnSpc>
              <a:spcBef>
                <a:spcPct val="0"/>
              </a:spcBef>
            </a:pPr>
            <a:r>
              <a:rPr lang="en-US" sz="2399">
                <a:solidFill>
                  <a:srgbClr val="FFFFFF"/>
                </a:solidFill>
                <a:latin typeface="Play"/>
                <a:ea typeface="Play"/>
                <a:cs typeface="Play"/>
                <a:sym typeface="Play"/>
              </a:rPr>
              <a:t>E</a:t>
            </a:r>
            <a:r>
              <a:rPr lang="en-US" sz="2399" u="none">
                <a:solidFill>
                  <a:srgbClr val="FFFFFF"/>
                </a:solidFill>
                <a:latin typeface="Play"/>
                <a:ea typeface="Play"/>
                <a:cs typeface="Play"/>
                <a:sym typeface="Play"/>
              </a:rPr>
              <a:t>laborate on what you want to discuss. </a:t>
            </a:r>
          </a:p>
        </p:txBody>
      </p:sp>
      <p:sp>
        <p:nvSpPr>
          <p:cNvPr name="TextBox 18" id="18"/>
          <p:cNvSpPr txBox="true"/>
          <p:nvPr/>
        </p:nvSpPr>
        <p:spPr>
          <a:xfrm rot="0">
            <a:off x="5318376" y="6732807"/>
            <a:ext cx="3530373" cy="561975"/>
          </a:xfrm>
          <a:prstGeom prst="rect">
            <a:avLst/>
          </a:prstGeom>
        </p:spPr>
        <p:txBody>
          <a:bodyPr anchor="t" rtlCol="false" tIns="0" lIns="0" bIns="0" rIns="0">
            <a:spAutoFit/>
          </a:bodyPr>
          <a:lstStyle/>
          <a:p>
            <a:pPr algn="l" marL="0" indent="0" lvl="0">
              <a:lnSpc>
                <a:spcPts val="4200"/>
              </a:lnSpc>
              <a:spcBef>
                <a:spcPct val="0"/>
              </a:spcBef>
            </a:pPr>
            <a:r>
              <a:rPr lang="en-US" sz="3500" u="none">
                <a:solidFill>
                  <a:srgbClr val="FFFFFF"/>
                </a:solidFill>
                <a:latin typeface="Ubuntu"/>
                <a:ea typeface="Ubuntu"/>
                <a:cs typeface="Ubuntu"/>
                <a:sym typeface="Ubuntu"/>
              </a:rPr>
              <a:t>Add a main point</a:t>
            </a:r>
          </a:p>
        </p:txBody>
      </p:sp>
      <p:sp>
        <p:nvSpPr>
          <p:cNvPr name="TextBox 19" id="19"/>
          <p:cNvSpPr txBox="true"/>
          <p:nvPr/>
        </p:nvSpPr>
        <p:spPr>
          <a:xfrm rot="0">
            <a:off x="5401101" y="7494807"/>
            <a:ext cx="3364925" cy="815900"/>
          </a:xfrm>
          <a:prstGeom prst="rect">
            <a:avLst/>
          </a:prstGeom>
        </p:spPr>
        <p:txBody>
          <a:bodyPr anchor="t" rtlCol="false" tIns="0" lIns="0" bIns="0" rIns="0">
            <a:spAutoFit/>
          </a:bodyPr>
          <a:lstStyle/>
          <a:p>
            <a:pPr algn="ctr" marL="0" indent="0" lvl="0">
              <a:lnSpc>
                <a:spcPts val="3359"/>
              </a:lnSpc>
              <a:spcBef>
                <a:spcPct val="0"/>
              </a:spcBef>
            </a:pPr>
            <a:r>
              <a:rPr lang="en-US" sz="2399">
                <a:solidFill>
                  <a:srgbClr val="FFFFFF"/>
                </a:solidFill>
                <a:latin typeface="Play"/>
                <a:ea typeface="Play"/>
                <a:cs typeface="Play"/>
                <a:sym typeface="Play"/>
              </a:rPr>
              <a:t>E</a:t>
            </a:r>
            <a:r>
              <a:rPr lang="en-US" sz="2399" u="none">
                <a:solidFill>
                  <a:srgbClr val="FFFFFF"/>
                </a:solidFill>
                <a:latin typeface="Play"/>
                <a:ea typeface="Play"/>
                <a:cs typeface="Play"/>
                <a:sym typeface="Play"/>
              </a:rPr>
              <a:t>laborate on what you want to discuss. </a:t>
            </a:r>
          </a:p>
        </p:txBody>
      </p:sp>
      <p:sp>
        <p:nvSpPr>
          <p:cNvPr name="TextBox 20" id="20"/>
          <p:cNvSpPr txBox="true"/>
          <p:nvPr/>
        </p:nvSpPr>
        <p:spPr>
          <a:xfrm rot="0">
            <a:off x="9686950" y="6732807"/>
            <a:ext cx="3530373" cy="561975"/>
          </a:xfrm>
          <a:prstGeom prst="rect">
            <a:avLst/>
          </a:prstGeom>
        </p:spPr>
        <p:txBody>
          <a:bodyPr anchor="t" rtlCol="false" tIns="0" lIns="0" bIns="0" rIns="0">
            <a:spAutoFit/>
          </a:bodyPr>
          <a:lstStyle/>
          <a:p>
            <a:pPr algn="l" marL="0" indent="0" lvl="0">
              <a:lnSpc>
                <a:spcPts val="4200"/>
              </a:lnSpc>
              <a:spcBef>
                <a:spcPct val="0"/>
              </a:spcBef>
            </a:pPr>
            <a:r>
              <a:rPr lang="en-US" sz="3500" u="none">
                <a:solidFill>
                  <a:srgbClr val="FFFFFF"/>
                </a:solidFill>
                <a:latin typeface="Ubuntu"/>
                <a:ea typeface="Ubuntu"/>
                <a:cs typeface="Ubuntu"/>
                <a:sym typeface="Ubuntu"/>
              </a:rPr>
              <a:t>Add a main point</a:t>
            </a:r>
          </a:p>
        </p:txBody>
      </p:sp>
      <p:sp>
        <p:nvSpPr>
          <p:cNvPr name="TextBox 21" id="21"/>
          <p:cNvSpPr txBox="true"/>
          <p:nvPr/>
        </p:nvSpPr>
        <p:spPr>
          <a:xfrm rot="0">
            <a:off x="9769674" y="7494807"/>
            <a:ext cx="3364925" cy="815900"/>
          </a:xfrm>
          <a:prstGeom prst="rect">
            <a:avLst/>
          </a:prstGeom>
        </p:spPr>
        <p:txBody>
          <a:bodyPr anchor="t" rtlCol="false" tIns="0" lIns="0" bIns="0" rIns="0">
            <a:spAutoFit/>
          </a:bodyPr>
          <a:lstStyle/>
          <a:p>
            <a:pPr algn="ctr" marL="0" indent="0" lvl="0">
              <a:lnSpc>
                <a:spcPts val="3359"/>
              </a:lnSpc>
              <a:spcBef>
                <a:spcPct val="0"/>
              </a:spcBef>
            </a:pPr>
            <a:r>
              <a:rPr lang="en-US" sz="2399">
                <a:solidFill>
                  <a:srgbClr val="FFFFFF"/>
                </a:solidFill>
                <a:latin typeface="Play"/>
                <a:ea typeface="Play"/>
                <a:cs typeface="Play"/>
                <a:sym typeface="Play"/>
              </a:rPr>
              <a:t>E</a:t>
            </a:r>
            <a:r>
              <a:rPr lang="en-US" sz="2399" u="none">
                <a:solidFill>
                  <a:srgbClr val="FFFFFF"/>
                </a:solidFill>
                <a:latin typeface="Play"/>
                <a:ea typeface="Play"/>
                <a:cs typeface="Play"/>
                <a:sym typeface="Play"/>
              </a:rPr>
              <a:t>laborate on what you want to discuss. </a:t>
            </a:r>
          </a:p>
        </p:txBody>
      </p:sp>
      <p:sp>
        <p:nvSpPr>
          <p:cNvPr name="TextBox 22" id="22"/>
          <p:cNvSpPr txBox="true"/>
          <p:nvPr/>
        </p:nvSpPr>
        <p:spPr>
          <a:xfrm rot="0">
            <a:off x="14055523" y="6732807"/>
            <a:ext cx="3530373" cy="561975"/>
          </a:xfrm>
          <a:prstGeom prst="rect">
            <a:avLst/>
          </a:prstGeom>
        </p:spPr>
        <p:txBody>
          <a:bodyPr anchor="t" rtlCol="false" tIns="0" lIns="0" bIns="0" rIns="0">
            <a:spAutoFit/>
          </a:bodyPr>
          <a:lstStyle/>
          <a:p>
            <a:pPr algn="l" marL="0" indent="0" lvl="0">
              <a:lnSpc>
                <a:spcPts val="4200"/>
              </a:lnSpc>
              <a:spcBef>
                <a:spcPct val="0"/>
              </a:spcBef>
            </a:pPr>
            <a:r>
              <a:rPr lang="en-US" sz="3500" u="none">
                <a:solidFill>
                  <a:srgbClr val="FFFFFF"/>
                </a:solidFill>
                <a:latin typeface="Ubuntu"/>
                <a:ea typeface="Ubuntu"/>
                <a:cs typeface="Ubuntu"/>
                <a:sym typeface="Ubuntu"/>
              </a:rPr>
              <a:t>Add a main point</a:t>
            </a:r>
          </a:p>
        </p:txBody>
      </p:sp>
      <p:sp>
        <p:nvSpPr>
          <p:cNvPr name="TextBox 23" id="23"/>
          <p:cNvSpPr txBox="true"/>
          <p:nvPr/>
        </p:nvSpPr>
        <p:spPr>
          <a:xfrm rot="0">
            <a:off x="14138247" y="7494807"/>
            <a:ext cx="3364925" cy="815900"/>
          </a:xfrm>
          <a:prstGeom prst="rect">
            <a:avLst/>
          </a:prstGeom>
        </p:spPr>
        <p:txBody>
          <a:bodyPr anchor="t" rtlCol="false" tIns="0" lIns="0" bIns="0" rIns="0">
            <a:spAutoFit/>
          </a:bodyPr>
          <a:lstStyle/>
          <a:p>
            <a:pPr algn="ctr" marL="0" indent="0" lvl="0">
              <a:lnSpc>
                <a:spcPts val="3359"/>
              </a:lnSpc>
              <a:spcBef>
                <a:spcPct val="0"/>
              </a:spcBef>
            </a:pPr>
            <a:r>
              <a:rPr lang="en-US" sz="2399">
                <a:solidFill>
                  <a:srgbClr val="FFFFFF"/>
                </a:solidFill>
                <a:latin typeface="Play"/>
                <a:ea typeface="Play"/>
                <a:cs typeface="Play"/>
                <a:sym typeface="Play"/>
              </a:rPr>
              <a:t>E</a:t>
            </a:r>
            <a:r>
              <a:rPr lang="en-US" sz="2399" u="none">
                <a:solidFill>
                  <a:srgbClr val="FFFFFF"/>
                </a:solidFill>
                <a:latin typeface="Play"/>
                <a:ea typeface="Play"/>
                <a:cs typeface="Play"/>
                <a:sym typeface="Play"/>
              </a:rPr>
              <a:t>laborate on what you want to discuss. </a:t>
            </a:r>
          </a:p>
        </p:txBody>
      </p:sp>
      <p:grpSp>
        <p:nvGrpSpPr>
          <p:cNvPr name="Group 24" id="24"/>
          <p:cNvGrpSpPr/>
          <p:nvPr/>
        </p:nvGrpSpPr>
        <p:grpSpPr>
          <a:xfrm rot="0">
            <a:off x="6030301" y="3905676"/>
            <a:ext cx="1762592" cy="1762592"/>
            <a:chOff x="0" y="0"/>
            <a:chExt cx="2350123" cy="2350123"/>
          </a:xfrm>
        </p:grpSpPr>
        <p:grpSp>
          <p:nvGrpSpPr>
            <p:cNvPr name="Group 25" id="25"/>
            <p:cNvGrpSpPr/>
            <p:nvPr/>
          </p:nvGrpSpPr>
          <p:grpSpPr>
            <a:xfrm rot="0">
              <a:off x="0" y="0"/>
              <a:ext cx="2350123" cy="2350123"/>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224010" y="0"/>
                    </a:moveTo>
                    <a:lnTo>
                      <a:pt x="588790" y="0"/>
                    </a:lnTo>
                    <a:cubicBezTo>
                      <a:pt x="648201" y="0"/>
                      <a:pt x="705179" y="23601"/>
                      <a:pt x="747189" y="65611"/>
                    </a:cubicBezTo>
                    <a:cubicBezTo>
                      <a:pt x="789199" y="107621"/>
                      <a:pt x="812800" y="164599"/>
                      <a:pt x="812800" y="224010"/>
                    </a:cubicBezTo>
                    <a:lnTo>
                      <a:pt x="812800" y="588790"/>
                    </a:lnTo>
                    <a:cubicBezTo>
                      <a:pt x="812800" y="648201"/>
                      <a:pt x="789199" y="705179"/>
                      <a:pt x="747189" y="747189"/>
                    </a:cubicBezTo>
                    <a:cubicBezTo>
                      <a:pt x="705179" y="789199"/>
                      <a:pt x="648201" y="812800"/>
                      <a:pt x="588790" y="812800"/>
                    </a:cubicBezTo>
                    <a:lnTo>
                      <a:pt x="224010" y="812800"/>
                    </a:lnTo>
                    <a:cubicBezTo>
                      <a:pt x="164599" y="812800"/>
                      <a:pt x="107621" y="789199"/>
                      <a:pt x="65611" y="747189"/>
                    </a:cubicBezTo>
                    <a:cubicBezTo>
                      <a:pt x="23601" y="705179"/>
                      <a:pt x="0" y="648201"/>
                      <a:pt x="0" y="588790"/>
                    </a:cubicBezTo>
                    <a:lnTo>
                      <a:pt x="0" y="224010"/>
                    </a:lnTo>
                    <a:cubicBezTo>
                      <a:pt x="0" y="164599"/>
                      <a:pt x="23601" y="107621"/>
                      <a:pt x="65611" y="65611"/>
                    </a:cubicBezTo>
                    <a:cubicBezTo>
                      <a:pt x="107621" y="23601"/>
                      <a:pt x="164599" y="0"/>
                      <a:pt x="224010" y="0"/>
                    </a:cubicBezTo>
                    <a:close/>
                  </a:path>
                </a:pathLst>
              </a:custGeom>
              <a:solidFill>
                <a:srgbClr val="5271FF"/>
              </a:solidFill>
            </p:spPr>
          </p:sp>
          <p:sp>
            <p:nvSpPr>
              <p:cNvPr name="TextBox 27" id="27"/>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Freeform 28" id="28"/>
            <p:cNvSpPr/>
            <p:nvPr/>
          </p:nvSpPr>
          <p:spPr>
            <a:xfrm flipH="false" flipV="false" rot="0">
              <a:off x="377239" y="417438"/>
              <a:ext cx="1504903" cy="1504903"/>
            </a:xfrm>
            <a:custGeom>
              <a:avLst/>
              <a:gdLst/>
              <a:ahLst/>
              <a:cxnLst/>
              <a:rect r="r" b="b" t="t" l="l"/>
              <a:pathLst>
                <a:path h="1504903" w="1504903">
                  <a:moveTo>
                    <a:pt x="0" y="0"/>
                  </a:moveTo>
                  <a:lnTo>
                    <a:pt x="1504903" y="0"/>
                  </a:lnTo>
                  <a:lnTo>
                    <a:pt x="1504903" y="1504903"/>
                  </a:lnTo>
                  <a:lnTo>
                    <a:pt x="0" y="15049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29" id="29"/>
          <p:cNvGrpSpPr/>
          <p:nvPr/>
        </p:nvGrpSpPr>
        <p:grpSpPr>
          <a:xfrm rot="0">
            <a:off x="10570840" y="3905676"/>
            <a:ext cx="1762592" cy="1762592"/>
            <a:chOff x="0" y="0"/>
            <a:chExt cx="2350123" cy="2350123"/>
          </a:xfrm>
        </p:grpSpPr>
        <p:grpSp>
          <p:nvGrpSpPr>
            <p:cNvPr name="Group 30" id="30"/>
            <p:cNvGrpSpPr/>
            <p:nvPr/>
          </p:nvGrpSpPr>
          <p:grpSpPr>
            <a:xfrm rot="0">
              <a:off x="0" y="0"/>
              <a:ext cx="2350123" cy="2350123"/>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224010" y="0"/>
                    </a:moveTo>
                    <a:lnTo>
                      <a:pt x="588790" y="0"/>
                    </a:lnTo>
                    <a:cubicBezTo>
                      <a:pt x="648201" y="0"/>
                      <a:pt x="705179" y="23601"/>
                      <a:pt x="747189" y="65611"/>
                    </a:cubicBezTo>
                    <a:cubicBezTo>
                      <a:pt x="789199" y="107621"/>
                      <a:pt x="812800" y="164599"/>
                      <a:pt x="812800" y="224010"/>
                    </a:cubicBezTo>
                    <a:lnTo>
                      <a:pt x="812800" y="588790"/>
                    </a:lnTo>
                    <a:cubicBezTo>
                      <a:pt x="812800" y="648201"/>
                      <a:pt x="789199" y="705179"/>
                      <a:pt x="747189" y="747189"/>
                    </a:cubicBezTo>
                    <a:cubicBezTo>
                      <a:pt x="705179" y="789199"/>
                      <a:pt x="648201" y="812800"/>
                      <a:pt x="588790" y="812800"/>
                    </a:cubicBezTo>
                    <a:lnTo>
                      <a:pt x="224010" y="812800"/>
                    </a:lnTo>
                    <a:cubicBezTo>
                      <a:pt x="164599" y="812800"/>
                      <a:pt x="107621" y="789199"/>
                      <a:pt x="65611" y="747189"/>
                    </a:cubicBezTo>
                    <a:cubicBezTo>
                      <a:pt x="23601" y="705179"/>
                      <a:pt x="0" y="648201"/>
                      <a:pt x="0" y="588790"/>
                    </a:cubicBezTo>
                    <a:lnTo>
                      <a:pt x="0" y="224010"/>
                    </a:lnTo>
                    <a:cubicBezTo>
                      <a:pt x="0" y="164599"/>
                      <a:pt x="23601" y="107621"/>
                      <a:pt x="65611" y="65611"/>
                    </a:cubicBezTo>
                    <a:cubicBezTo>
                      <a:pt x="107621" y="23601"/>
                      <a:pt x="164599" y="0"/>
                      <a:pt x="224010" y="0"/>
                    </a:cubicBezTo>
                    <a:close/>
                  </a:path>
                </a:pathLst>
              </a:custGeom>
              <a:solidFill>
                <a:srgbClr val="5271FF"/>
              </a:solidFill>
            </p:spPr>
          </p:sp>
          <p:sp>
            <p:nvSpPr>
              <p:cNvPr name="TextBox 32" id="32"/>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Freeform 33" id="33"/>
            <p:cNvSpPr/>
            <p:nvPr/>
          </p:nvSpPr>
          <p:spPr>
            <a:xfrm flipH="false" flipV="false" rot="0">
              <a:off x="396955" y="396955"/>
              <a:ext cx="1556213" cy="1556213"/>
            </a:xfrm>
            <a:custGeom>
              <a:avLst/>
              <a:gdLst/>
              <a:ahLst/>
              <a:cxnLst/>
              <a:rect r="r" b="b" t="t" l="l"/>
              <a:pathLst>
                <a:path h="1556213" w="1556213">
                  <a:moveTo>
                    <a:pt x="0" y="0"/>
                  </a:moveTo>
                  <a:lnTo>
                    <a:pt x="1556213" y="0"/>
                  </a:lnTo>
                  <a:lnTo>
                    <a:pt x="1556213" y="1556213"/>
                  </a:lnTo>
                  <a:lnTo>
                    <a:pt x="0" y="155621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grpSp>
        <p:nvGrpSpPr>
          <p:cNvPr name="Group 34" id="34"/>
          <p:cNvGrpSpPr/>
          <p:nvPr/>
        </p:nvGrpSpPr>
        <p:grpSpPr>
          <a:xfrm rot="0">
            <a:off x="14762606" y="3905676"/>
            <a:ext cx="1762592" cy="1762592"/>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224010" y="0"/>
                  </a:moveTo>
                  <a:lnTo>
                    <a:pt x="588790" y="0"/>
                  </a:lnTo>
                  <a:cubicBezTo>
                    <a:pt x="648201" y="0"/>
                    <a:pt x="705179" y="23601"/>
                    <a:pt x="747189" y="65611"/>
                  </a:cubicBezTo>
                  <a:cubicBezTo>
                    <a:pt x="789199" y="107621"/>
                    <a:pt x="812800" y="164599"/>
                    <a:pt x="812800" y="224010"/>
                  </a:cubicBezTo>
                  <a:lnTo>
                    <a:pt x="812800" y="588790"/>
                  </a:lnTo>
                  <a:cubicBezTo>
                    <a:pt x="812800" y="648201"/>
                    <a:pt x="789199" y="705179"/>
                    <a:pt x="747189" y="747189"/>
                  </a:cubicBezTo>
                  <a:cubicBezTo>
                    <a:pt x="705179" y="789199"/>
                    <a:pt x="648201" y="812800"/>
                    <a:pt x="588790" y="812800"/>
                  </a:cubicBezTo>
                  <a:lnTo>
                    <a:pt x="224010" y="812800"/>
                  </a:lnTo>
                  <a:cubicBezTo>
                    <a:pt x="164599" y="812800"/>
                    <a:pt x="107621" y="789199"/>
                    <a:pt x="65611" y="747189"/>
                  </a:cubicBezTo>
                  <a:cubicBezTo>
                    <a:pt x="23601" y="705179"/>
                    <a:pt x="0" y="648201"/>
                    <a:pt x="0" y="588790"/>
                  </a:cubicBezTo>
                  <a:lnTo>
                    <a:pt x="0" y="224010"/>
                  </a:lnTo>
                  <a:cubicBezTo>
                    <a:pt x="0" y="164599"/>
                    <a:pt x="23601" y="107621"/>
                    <a:pt x="65611" y="65611"/>
                  </a:cubicBezTo>
                  <a:cubicBezTo>
                    <a:pt x="107621" y="23601"/>
                    <a:pt x="164599" y="0"/>
                    <a:pt x="224010" y="0"/>
                  </a:cubicBezTo>
                  <a:close/>
                </a:path>
              </a:pathLst>
            </a:custGeom>
            <a:solidFill>
              <a:srgbClr val="5271FF"/>
            </a:solidFill>
          </p:spPr>
        </p:sp>
        <p:sp>
          <p:nvSpPr>
            <p:cNvPr name="TextBox 36" id="36"/>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Freeform 37" id="37"/>
          <p:cNvSpPr/>
          <p:nvPr/>
        </p:nvSpPr>
        <p:spPr>
          <a:xfrm flipH="false" flipV="false" rot="0">
            <a:off x="15048356" y="4295441"/>
            <a:ext cx="1214605" cy="1214605"/>
          </a:xfrm>
          <a:custGeom>
            <a:avLst/>
            <a:gdLst/>
            <a:ahLst/>
            <a:cxnLst/>
            <a:rect r="r" b="b" t="t" l="l"/>
            <a:pathLst>
              <a:path h="1214605" w="1214605">
                <a:moveTo>
                  <a:pt x="0" y="0"/>
                </a:moveTo>
                <a:lnTo>
                  <a:pt x="1214605" y="0"/>
                </a:lnTo>
                <a:lnTo>
                  <a:pt x="1214605" y="1214605"/>
                </a:lnTo>
                <a:lnTo>
                  <a:pt x="0" y="121460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38" id="38"/>
          <p:cNvGrpSpPr/>
          <p:nvPr/>
        </p:nvGrpSpPr>
        <p:grpSpPr>
          <a:xfrm rot="0">
            <a:off x="2335540" y="5937976"/>
            <a:ext cx="353616" cy="353616"/>
            <a:chOff x="0" y="0"/>
            <a:chExt cx="6350000" cy="6350000"/>
          </a:xfrm>
        </p:grpSpPr>
        <p:sp>
          <p:nvSpPr>
            <p:cNvPr name="Freeform 39" id="3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AutoShape 40" id="40"/>
          <p:cNvSpPr/>
          <p:nvPr/>
        </p:nvSpPr>
        <p:spPr>
          <a:xfrm>
            <a:off x="3185864" y="2076658"/>
            <a:ext cx="6492240" cy="0"/>
          </a:xfrm>
          <a:prstGeom prst="line">
            <a:avLst/>
          </a:prstGeom>
          <a:ln cap="flat" w="38100">
            <a:solidFill>
              <a:srgbClr val="FFFFFF"/>
            </a:solidFill>
            <a:prstDash val="solid"/>
            <a:headEnd type="none" len="sm" w="sm"/>
            <a:tailEnd type="none" len="sm" w="sm"/>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5860" r="0" b="-75860"/>
            </a:stretch>
          </a:blipFill>
        </p:spPr>
      </p:sp>
      <p:grpSp>
        <p:nvGrpSpPr>
          <p:cNvPr name="Group 3" id="3"/>
          <p:cNvGrpSpPr>
            <a:grpSpLocks noChangeAspect="true"/>
          </p:cNvGrpSpPr>
          <p:nvPr/>
        </p:nvGrpSpPr>
        <p:grpSpPr>
          <a:xfrm rot="0">
            <a:off x="1944805" y="3884840"/>
            <a:ext cx="2937879" cy="3034242"/>
            <a:chOff x="0" y="0"/>
            <a:chExt cx="6350000" cy="6558280"/>
          </a:xfrm>
        </p:grpSpPr>
        <p:sp>
          <p:nvSpPr>
            <p:cNvPr name="Freeform 4" id="4"/>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0" t="0" r="-55038" b="0"/>
              </a:stretch>
            </a:blipFill>
          </p:spPr>
        </p:sp>
        <p:sp>
          <p:nvSpPr>
            <p:cNvPr name="Freeform 5" id="5"/>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5271FF"/>
            </a:solidFill>
          </p:spPr>
        </p:sp>
      </p:grpSp>
      <p:grpSp>
        <p:nvGrpSpPr>
          <p:cNvPr name="Group 6" id="6"/>
          <p:cNvGrpSpPr>
            <a:grpSpLocks noChangeAspect="true"/>
          </p:cNvGrpSpPr>
          <p:nvPr/>
        </p:nvGrpSpPr>
        <p:grpSpPr>
          <a:xfrm rot="0">
            <a:off x="5821760" y="3884840"/>
            <a:ext cx="2937879" cy="3034242"/>
            <a:chOff x="0" y="0"/>
            <a:chExt cx="6350000" cy="6558280"/>
          </a:xfrm>
        </p:grpSpPr>
        <p:sp>
          <p:nvSpPr>
            <p:cNvPr name="Freeform 7" id="7"/>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4"/>
              <a:stretch>
                <a:fillRect l="0" t="-22562" r="0" b="-22562"/>
              </a:stretch>
            </a:blipFill>
          </p:spPr>
        </p:sp>
        <p:sp>
          <p:nvSpPr>
            <p:cNvPr name="Freeform 8" id="8"/>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5271FF"/>
            </a:solidFill>
          </p:spPr>
        </p:sp>
      </p:grpSp>
      <p:grpSp>
        <p:nvGrpSpPr>
          <p:cNvPr name="Group 9" id="9"/>
          <p:cNvGrpSpPr>
            <a:grpSpLocks noChangeAspect="true"/>
          </p:cNvGrpSpPr>
          <p:nvPr/>
        </p:nvGrpSpPr>
        <p:grpSpPr>
          <a:xfrm rot="0">
            <a:off x="9453821" y="3884840"/>
            <a:ext cx="2937879" cy="3034242"/>
            <a:chOff x="0" y="0"/>
            <a:chExt cx="6350000" cy="6558280"/>
          </a:xfrm>
        </p:grpSpPr>
        <p:sp>
          <p:nvSpPr>
            <p:cNvPr name="Freeform 10" id="10"/>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5"/>
              <a:stretch>
                <a:fillRect l="-48069" t="0" r="-6775" b="0"/>
              </a:stretch>
            </a:blipFill>
          </p:spPr>
        </p:sp>
        <p:sp>
          <p:nvSpPr>
            <p:cNvPr name="Freeform 11" id="11"/>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5271FF"/>
            </a:solidFill>
          </p:spPr>
        </p:sp>
      </p:grpSp>
      <p:grpSp>
        <p:nvGrpSpPr>
          <p:cNvPr name="Group 12" id="12"/>
          <p:cNvGrpSpPr>
            <a:grpSpLocks noChangeAspect="true"/>
          </p:cNvGrpSpPr>
          <p:nvPr/>
        </p:nvGrpSpPr>
        <p:grpSpPr>
          <a:xfrm rot="0">
            <a:off x="13405316" y="3865351"/>
            <a:ext cx="2937879" cy="3034242"/>
            <a:chOff x="0" y="0"/>
            <a:chExt cx="6350000" cy="6558280"/>
          </a:xfrm>
        </p:grpSpPr>
        <p:sp>
          <p:nvSpPr>
            <p:cNvPr name="Freeform 13" id="13"/>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6"/>
              <a:stretch>
                <a:fillRect l="-27567" t="0" r="-27567" b="0"/>
              </a:stretch>
            </a:blipFill>
          </p:spPr>
        </p:sp>
        <p:sp>
          <p:nvSpPr>
            <p:cNvPr name="Freeform 14" id="14"/>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5271FF"/>
            </a:solidFill>
          </p:spPr>
        </p:sp>
      </p:grpSp>
      <p:sp>
        <p:nvSpPr>
          <p:cNvPr name="TextBox 15" id="15"/>
          <p:cNvSpPr txBox="true"/>
          <p:nvPr/>
        </p:nvSpPr>
        <p:spPr>
          <a:xfrm rot="0">
            <a:off x="1996151" y="1019175"/>
            <a:ext cx="13944632" cy="1381125"/>
          </a:xfrm>
          <a:prstGeom prst="rect">
            <a:avLst/>
          </a:prstGeom>
        </p:spPr>
        <p:txBody>
          <a:bodyPr anchor="t" rtlCol="false" tIns="0" lIns="0" bIns="0" rIns="0">
            <a:spAutoFit/>
          </a:bodyPr>
          <a:lstStyle/>
          <a:p>
            <a:pPr algn="ctr">
              <a:lnSpc>
                <a:spcPts val="10800"/>
              </a:lnSpc>
            </a:pPr>
            <a:r>
              <a:rPr lang="en-US" sz="9000">
                <a:solidFill>
                  <a:srgbClr val="FFFFFF"/>
                </a:solidFill>
                <a:latin typeface="Cuprum"/>
                <a:ea typeface="Cuprum"/>
                <a:cs typeface="Cuprum"/>
                <a:sym typeface="Cuprum"/>
              </a:rPr>
              <a:t>Add a Team Members Page</a:t>
            </a:r>
          </a:p>
        </p:txBody>
      </p:sp>
      <p:sp>
        <p:nvSpPr>
          <p:cNvPr name="TextBox 16" id="16"/>
          <p:cNvSpPr txBox="true"/>
          <p:nvPr/>
        </p:nvSpPr>
        <p:spPr>
          <a:xfrm rot="0">
            <a:off x="5121522" y="2329090"/>
            <a:ext cx="8044956" cy="584200"/>
          </a:xfrm>
          <a:prstGeom prst="rect">
            <a:avLst/>
          </a:prstGeom>
        </p:spPr>
        <p:txBody>
          <a:bodyPr anchor="t" rtlCol="false" tIns="0" lIns="0" bIns="0" rIns="0">
            <a:spAutoFit/>
          </a:bodyPr>
          <a:lstStyle/>
          <a:p>
            <a:pPr algn="ctr">
              <a:lnSpc>
                <a:spcPts val="4550"/>
              </a:lnSpc>
            </a:pPr>
            <a:r>
              <a:rPr lang="en-US" sz="3500">
                <a:solidFill>
                  <a:srgbClr val="FFFFFF"/>
                </a:solidFill>
                <a:latin typeface="Ubuntu"/>
                <a:ea typeface="Ubuntu"/>
                <a:cs typeface="Ubuntu"/>
                <a:sym typeface="Ubuntu"/>
              </a:rPr>
              <a:t>Elaborate on what you want to discuss. </a:t>
            </a:r>
          </a:p>
        </p:txBody>
      </p:sp>
      <p:grpSp>
        <p:nvGrpSpPr>
          <p:cNvPr name="Group 17" id="17"/>
          <p:cNvGrpSpPr/>
          <p:nvPr/>
        </p:nvGrpSpPr>
        <p:grpSpPr>
          <a:xfrm rot="0">
            <a:off x="2129952" y="7211123"/>
            <a:ext cx="2429727" cy="922035"/>
            <a:chOff x="0" y="0"/>
            <a:chExt cx="3239636" cy="1229380"/>
          </a:xfrm>
        </p:grpSpPr>
        <p:sp>
          <p:nvSpPr>
            <p:cNvPr name="TextBox 18" id="18"/>
            <p:cNvSpPr txBox="true"/>
            <p:nvPr/>
          </p:nvSpPr>
          <p:spPr>
            <a:xfrm rot="0">
              <a:off x="0" y="-9525"/>
              <a:ext cx="3239636" cy="492125"/>
            </a:xfrm>
            <a:prstGeom prst="rect">
              <a:avLst/>
            </a:prstGeom>
          </p:spPr>
          <p:txBody>
            <a:bodyPr anchor="t" rtlCol="false" tIns="0" lIns="0" bIns="0" rIns="0">
              <a:spAutoFit/>
            </a:bodyPr>
            <a:lstStyle/>
            <a:p>
              <a:pPr algn="ctr">
                <a:lnSpc>
                  <a:spcPts val="2879"/>
                </a:lnSpc>
              </a:pPr>
              <a:r>
                <a:rPr lang="en-US" b="true" sz="2400" spc="120">
                  <a:solidFill>
                    <a:srgbClr val="FFFFFF"/>
                  </a:solidFill>
                  <a:latin typeface="Ubuntu Bold"/>
                  <a:ea typeface="Ubuntu Bold"/>
                  <a:cs typeface="Ubuntu Bold"/>
                  <a:sym typeface="Ubuntu Bold"/>
                </a:rPr>
                <a:t> Name</a:t>
              </a:r>
            </a:p>
          </p:txBody>
        </p:sp>
        <p:sp>
          <p:nvSpPr>
            <p:cNvPr name="TextBox 19" id="19"/>
            <p:cNvSpPr txBox="true"/>
            <p:nvPr/>
          </p:nvSpPr>
          <p:spPr>
            <a:xfrm rot="0">
              <a:off x="0" y="746780"/>
              <a:ext cx="3239636" cy="482600"/>
            </a:xfrm>
            <a:prstGeom prst="rect">
              <a:avLst/>
            </a:prstGeom>
          </p:spPr>
          <p:txBody>
            <a:bodyPr anchor="t" rtlCol="false" tIns="0" lIns="0" bIns="0" rIns="0">
              <a:spAutoFit/>
            </a:bodyPr>
            <a:lstStyle/>
            <a:p>
              <a:pPr algn="ctr">
                <a:lnSpc>
                  <a:spcPts val="2879"/>
                </a:lnSpc>
              </a:pPr>
              <a:r>
                <a:rPr lang="en-US" sz="2400" spc="120">
                  <a:solidFill>
                    <a:srgbClr val="FFFFFF"/>
                  </a:solidFill>
                  <a:latin typeface="Play"/>
                  <a:ea typeface="Play"/>
                  <a:cs typeface="Play"/>
                  <a:sym typeface="Play"/>
                </a:rPr>
                <a:t>Title or Position</a:t>
              </a:r>
            </a:p>
          </p:txBody>
        </p:sp>
      </p:grpSp>
      <p:grpSp>
        <p:nvGrpSpPr>
          <p:cNvPr name="Group 20" id="20"/>
          <p:cNvGrpSpPr/>
          <p:nvPr/>
        </p:nvGrpSpPr>
        <p:grpSpPr>
          <a:xfrm rot="0">
            <a:off x="6075836" y="7211123"/>
            <a:ext cx="2429727" cy="922035"/>
            <a:chOff x="0" y="0"/>
            <a:chExt cx="3239636" cy="1229380"/>
          </a:xfrm>
        </p:grpSpPr>
        <p:sp>
          <p:nvSpPr>
            <p:cNvPr name="TextBox 21" id="21"/>
            <p:cNvSpPr txBox="true"/>
            <p:nvPr/>
          </p:nvSpPr>
          <p:spPr>
            <a:xfrm rot="0">
              <a:off x="0" y="-9525"/>
              <a:ext cx="3239636" cy="492125"/>
            </a:xfrm>
            <a:prstGeom prst="rect">
              <a:avLst/>
            </a:prstGeom>
          </p:spPr>
          <p:txBody>
            <a:bodyPr anchor="t" rtlCol="false" tIns="0" lIns="0" bIns="0" rIns="0">
              <a:spAutoFit/>
            </a:bodyPr>
            <a:lstStyle/>
            <a:p>
              <a:pPr algn="ctr">
                <a:lnSpc>
                  <a:spcPts val="2879"/>
                </a:lnSpc>
              </a:pPr>
              <a:r>
                <a:rPr lang="en-US" b="true" sz="2400" spc="120">
                  <a:solidFill>
                    <a:srgbClr val="FFFFFF"/>
                  </a:solidFill>
                  <a:latin typeface="Ubuntu Bold"/>
                  <a:ea typeface="Ubuntu Bold"/>
                  <a:cs typeface="Ubuntu Bold"/>
                  <a:sym typeface="Ubuntu Bold"/>
                </a:rPr>
                <a:t> Name</a:t>
              </a:r>
            </a:p>
          </p:txBody>
        </p:sp>
        <p:sp>
          <p:nvSpPr>
            <p:cNvPr name="TextBox 22" id="22"/>
            <p:cNvSpPr txBox="true"/>
            <p:nvPr/>
          </p:nvSpPr>
          <p:spPr>
            <a:xfrm rot="0">
              <a:off x="0" y="746780"/>
              <a:ext cx="3239636" cy="482600"/>
            </a:xfrm>
            <a:prstGeom prst="rect">
              <a:avLst/>
            </a:prstGeom>
          </p:spPr>
          <p:txBody>
            <a:bodyPr anchor="t" rtlCol="false" tIns="0" lIns="0" bIns="0" rIns="0">
              <a:spAutoFit/>
            </a:bodyPr>
            <a:lstStyle/>
            <a:p>
              <a:pPr algn="ctr">
                <a:lnSpc>
                  <a:spcPts val="2879"/>
                </a:lnSpc>
              </a:pPr>
              <a:r>
                <a:rPr lang="en-US" sz="2400" spc="120">
                  <a:solidFill>
                    <a:srgbClr val="FFFFFF"/>
                  </a:solidFill>
                  <a:latin typeface="Play"/>
                  <a:ea typeface="Play"/>
                  <a:cs typeface="Play"/>
                  <a:sym typeface="Play"/>
                </a:rPr>
                <a:t>Title or Position</a:t>
              </a:r>
            </a:p>
          </p:txBody>
        </p:sp>
      </p:grpSp>
      <p:grpSp>
        <p:nvGrpSpPr>
          <p:cNvPr name="Group 23" id="23"/>
          <p:cNvGrpSpPr/>
          <p:nvPr/>
        </p:nvGrpSpPr>
        <p:grpSpPr>
          <a:xfrm rot="0">
            <a:off x="9707897" y="7211123"/>
            <a:ext cx="2429727" cy="922035"/>
            <a:chOff x="0" y="0"/>
            <a:chExt cx="3239636" cy="1229380"/>
          </a:xfrm>
        </p:grpSpPr>
        <p:sp>
          <p:nvSpPr>
            <p:cNvPr name="TextBox 24" id="24"/>
            <p:cNvSpPr txBox="true"/>
            <p:nvPr/>
          </p:nvSpPr>
          <p:spPr>
            <a:xfrm rot="0">
              <a:off x="0" y="-9525"/>
              <a:ext cx="3239636" cy="492125"/>
            </a:xfrm>
            <a:prstGeom prst="rect">
              <a:avLst/>
            </a:prstGeom>
          </p:spPr>
          <p:txBody>
            <a:bodyPr anchor="t" rtlCol="false" tIns="0" lIns="0" bIns="0" rIns="0">
              <a:spAutoFit/>
            </a:bodyPr>
            <a:lstStyle/>
            <a:p>
              <a:pPr algn="ctr">
                <a:lnSpc>
                  <a:spcPts val="2879"/>
                </a:lnSpc>
              </a:pPr>
              <a:r>
                <a:rPr lang="en-US" b="true" sz="2400" spc="120">
                  <a:solidFill>
                    <a:srgbClr val="FFFFFF"/>
                  </a:solidFill>
                  <a:latin typeface="Ubuntu Bold"/>
                  <a:ea typeface="Ubuntu Bold"/>
                  <a:cs typeface="Ubuntu Bold"/>
                  <a:sym typeface="Ubuntu Bold"/>
                </a:rPr>
                <a:t> Name</a:t>
              </a:r>
            </a:p>
          </p:txBody>
        </p:sp>
        <p:sp>
          <p:nvSpPr>
            <p:cNvPr name="TextBox 25" id="25"/>
            <p:cNvSpPr txBox="true"/>
            <p:nvPr/>
          </p:nvSpPr>
          <p:spPr>
            <a:xfrm rot="0">
              <a:off x="0" y="746780"/>
              <a:ext cx="3239636" cy="482600"/>
            </a:xfrm>
            <a:prstGeom prst="rect">
              <a:avLst/>
            </a:prstGeom>
          </p:spPr>
          <p:txBody>
            <a:bodyPr anchor="t" rtlCol="false" tIns="0" lIns="0" bIns="0" rIns="0">
              <a:spAutoFit/>
            </a:bodyPr>
            <a:lstStyle/>
            <a:p>
              <a:pPr algn="ctr">
                <a:lnSpc>
                  <a:spcPts val="2879"/>
                </a:lnSpc>
              </a:pPr>
              <a:r>
                <a:rPr lang="en-US" sz="2400" spc="120">
                  <a:solidFill>
                    <a:srgbClr val="FFFFFF"/>
                  </a:solidFill>
                  <a:latin typeface="Play"/>
                  <a:ea typeface="Play"/>
                  <a:cs typeface="Play"/>
                  <a:sym typeface="Play"/>
                </a:rPr>
                <a:t>Title or Position</a:t>
              </a:r>
            </a:p>
          </p:txBody>
        </p:sp>
      </p:grpSp>
      <p:grpSp>
        <p:nvGrpSpPr>
          <p:cNvPr name="Group 26" id="26"/>
          <p:cNvGrpSpPr/>
          <p:nvPr/>
        </p:nvGrpSpPr>
        <p:grpSpPr>
          <a:xfrm rot="0">
            <a:off x="13659392" y="7352936"/>
            <a:ext cx="2429727" cy="922035"/>
            <a:chOff x="0" y="0"/>
            <a:chExt cx="3239636" cy="1229380"/>
          </a:xfrm>
        </p:grpSpPr>
        <p:sp>
          <p:nvSpPr>
            <p:cNvPr name="TextBox 27" id="27"/>
            <p:cNvSpPr txBox="true"/>
            <p:nvPr/>
          </p:nvSpPr>
          <p:spPr>
            <a:xfrm rot="0">
              <a:off x="0" y="-9525"/>
              <a:ext cx="3239636" cy="492125"/>
            </a:xfrm>
            <a:prstGeom prst="rect">
              <a:avLst/>
            </a:prstGeom>
          </p:spPr>
          <p:txBody>
            <a:bodyPr anchor="t" rtlCol="false" tIns="0" lIns="0" bIns="0" rIns="0">
              <a:spAutoFit/>
            </a:bodyPr>
            <a:lstStyle/>
            <a:p>
              <a:pPr algn="ctr">
                <a:lnSpc>
                  <a:spcPts val="2879"/>
                </a:lnSpc>
              </a:pPr>
              <a:r>
                <a:rPr lang="en-US" b="true" sz="2400" spc="120">
                  <a:solidFill>
                    <a:srgbClr val="FFFFFF"/>
                  </a:solidFill>
                  <a:latin typeface="Ubuntu Bold"/>
                  <a:ea typeface="Ubuntu Bold"/>
                  <a:cs typeface="Ubuntu Bold"/>
                  <a:sym typeface="Ubuntu Bold"/>
                </a:rPr>
                <a:t> Name</a:t>
              </a:r>
            </a:p>
          </p:txBody>
        </p:sp>
        <p:sp>
          <p:nvSpPr>
            <p:cNvPr name="TextBox 28" id="28"/>
            <p:cNvSpPr txBox="true"/>
            <p:nvPr/>
          </p:nvSpPr>
          <p:spPr>
            <a:xfrm rot="0">
              <a:off x="0" y="746780"/>
              <a:ext cx="3239636" cy="482600"/>
            </a:xfrm>
            <a:prstGeom prst="rect">
              <a:avLst/>
            </a:prstGeom>
          </p:spPr>
          <p:txBody>
            <a:bodyPr anchor="t" rtlCol="false" tIns="0" lIns="0" bIns="0" rIns="0">
              <a:spAutoFit/>
            </a:bodyPr>
            <a:lstStyle/>
            <a:p>
              <a:pPr algn="ctr">
                <a:lnSpc>
                  <a:spcPts val="2879"/>
                </a:lnSpc>
              </a:pPr>
              <a:r>
                <a:rPr lang="en-US" sz="2400" spc="120">
                  <a:solidFill>
                    <a:srgbClr val="FFFFFF"/>
                  </a:solidFill>
                  <a:latin typeface="Play"/>
                  <a:ea typeface="Play"/>
                  <a:cs typeface="Play"/>
                  <a:sym typeface="Play"/>
                </a:rPr>
                <a:t>Title or Position</a:t>
              </a:r>
            </a:p>
          </p:txBody>
        </p:sp>
      </p:grpSp>
      <p:sp>
        <p:nvSpPr>
          <p:cNvPr name="AutoShape 29" id="29"/>
          <p:cNvSpPr/>
          <p:nvPr/>
        </p:nvSpPr>
        <p:spPr>
          <a:xfrm flipH="true" flipV="true">
            <a:off x="3661349" y="9276254"/>
            <a:ext cx="10965303" cy="5859"/>
          </a:xfrm>
          <a:prstGeom prst="line">
            <a:avLst/>
          </a:prstGeom>
          <a:ln cap="flat" w="57150">
            <a:solidFill>
              <a:srgbClr val="5271FF"/>
            </a:solidFill>
            <a:prstDash val="solid"/>
            <a:headEnd type="none" len="sm" w="sm"/>
            <a:tailEnd type="none" len="sm" w="sm"/>
          </a:ln>
        </p:spPr>
      </p:sp>
      <p:grpSp>
        <p:nvGrpSpPr>
          <p:cNvPr name="Group 30" id="30"/>
          <p:cNvGrpSpPr/>
          <p:nvPr/>
        </p:nvGrpSpPr>
        <p:grpSpPr>
          <a:xfrm rot="5400000">
            <a:off x="8968468" y="9103651"/>
            <a:ext cx="351065" cy="351065"/>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32" id="32"/>
            <p:cNvSpPr txBox="true"/>
            <p:nvPr/>
          </p:nvSpPr>
          <p:spPr>
            <a:xfrm>
              <a:off x="76200" y="28575"/>
              <a:ext cx="660400" cy="708025"/>
            </a:xfrm>
            <a:prstGeom prst="rect">
              <a:avLst/>
            </a:prstGeom>
          </p:spPr>
          <p:txBody>
            <a:bodyPr anchor="ctr" rtlCol="false" tIns="39058" lIns="39058" bIns="39058" rIns="39058"/>
            <a:lstStyle/>
            <a:p>
              <a:pPr algn="ctr">
                <a:lnSpc>
                  <a:spcPts val="3360"/>
                </a:lnSpc>
              </a:pPr>
            </a:p>
          </p:txBody>
        </p:sp>
      </p:grpSp>
      <p:grpSp>
        <p:nvGrpSpPr>
          <p:cNvPr name="Group 33" id="33"/>
          <p:cNvGrpSpPr/>
          <p:nvPr/>
        </p:nvGrpSpPr>
        <p:grpSpPr>
          <a:xfrm rot="5400000">
            <a:off x="3494579" y="9091556"/>
            <a:ext cx="333489" cy="333489"/>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35" id="35"/>
            <p:cNvSpPr txBox="true"/>
            <p:nvPr/>
          </p:nvSpPr>
          <p:spPr>
            <a:xfrm>
              <a:off x="76200" y="28575"/>
              <a:ext cx="660400" cy="708025"/>
            </a:xfrm>
            <a:prstGeom prst="rect">
              <a:avLst/>
            </a:prstGeom>
          </p:spPr>
          <p:txBody>
            <a:bodyPr anchor="ctr" rtlCol="false" tIns="39058" lIns="39058" bIns="39058" rIns="39058"/>
            <a:lstStyle/>
            <a:p>
              <a:pPr algn="ctr">
                <a:lnSpc>
                  <a:spcPts val="3360"/>
                </a:lnSpc>
              </a:pPr>
            </a:p>
          </p:txBody>
        </p:sp>
      </p:grpSp>
      <p:grpSp>
        <p:nvGrpSpPr>
          <p:cNvPr name="Group 36" id="36"/>
          <p:cNvGrpSpPr/>
          <p:nvPr/>
        </p:nvGrpSpPr>
        <p:grpSpPr>
          <a:xfrm rot="-10800000">
            <a:off x="14459932" y="9088248"/>
            <a:ext cx="333489" cy="333489"/>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38" id="38"/>
            <p:cNvSpPr txBox="true"/>
            <p:nvPr/>
          </p:nvSpPr>
          <p:spPr>
            <a:xfrm>
              <a:off x="76200" y="28575"/>
              <a:ext cx="660400" cy="708025"/>
            </a:xfrm>
            <a:prstGeom prst="rect">
              <a:avLst/>
            </a:prstGeom>
          </p:spPr>
          <p:txBody>
            <a:bodyPr anchor="ctr" rtlCol="false" tIns="39058" lIns="39058" bIns="39058" rIns="39058"/>
            <a:lstStyle/>
            <a:p>
              <a:pPr algn="ctr">
                <a:lnSpc>
                  <a:spcPts val="3360"/>
                </a:lnSpc>
              </a:pP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83572"/>
        </a:solidFill>
      </p:bgPr>
    </p:bg>
    <p:spTree>
      <p:nvGrpSpPr>
        <p:cNvPr id="1" name=""/>
        <p:cNvGrpSpPr/>
        <p:nvPr/>
      </p:nvGrpSpPr>
      <p:grpSpPr>
        <a:xfrm>
          <a:off x="0" y="0"/>
          <a:ext cx="0" cy="0"/>
          <a:chOff x="0" y="0"/>
          <a:chExt cx="0" cy="0"/>
        </a:xfrm>
      </p:grpSpPr>
      <p:sp>
        <p:nvSpPr>
          <p:cNvPr name="Freeform 2" id="2"/>
          <p:cNvSpPr/>
          <p:nvPr/>
        </p:nvSpPr>
        <p:spPr>
          <a:xfrm flipH="false" flipV="false" rot="0">
            <a:off x="5011403" y="0"/>
            <a:ext cx="13276597" cy="10287000"/>
          </a:xfrm>
          <a:custGeom>
            <a:avLst/>
            <a:gdLst/>
            <a:ahLst/>
            <a:cxnLst/>
            <a:rect r="r" b="b" t="t" l="l"/>
            <a:pathLst>
              <a:path h="10287000" w="13276597">
                <a:moveTo>
                  <a:pt x="0" y="0"/>
                </a:moveTo>
                <a:lnTo>
                  <a:pt x="13276597" y="0"/>
                </a:lnTo>
                <a:lnTo>
                  <a:pt x="13276597" y="10287000"/>
                </a:lnTo>
                <a:lnTo>
                  <a:pt x="0" y="10287000"/>
                </a:lnTo>
                <a:lnTo>
                  <a:pt x="0" y="0"/>
                </a:lnTo>
                <a:close/>
              </a:path>
            </a:pathLst>
          </a:custGeom>
          <a:blipFill>
            <a:blip r:embed="rId2"/>
            <a:stretch>
              <a:fillRect l="-16078" t="0" r="0" b="0"/>
            </a:stretch>
          </a:blipFill>
        </p:spPr>
      </p:sp>
      <p:sp>
        <p:nvSpPr>
          <p:cNvPr name="Freeform 3" id="3"/>
          <p:cNvSpPr/>
          <p:nvPr/>
        </p:nvSpPr>
        <p:spPr>
          <a:xfrm flipH="false" flipV="false" rot="0">
            <a:off x="5011403"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258531" y="1843657"/>
            <a:ext cx="8200568" cy="2743760"/>
          </a:xfrm>
          <a:prstGeom prst="rect">
            <a:avLst/>
          </a:prstGeom>
        </p:spPr>
        <p:txBody>
          <a:bodyPr anchor="t" rtlCol="false" tIns="0" lIns="0" bIns="0" rIns="0">
            <a:spAutoFit/>
          </a:bodyPr>
          <a:lstStyle/>
          <a:p>
            <a:pPr algn="l">
              <a:lnSpc>
                <a:spcPts val="10800"/>
              </a:lnSpc>
            </a:pPr>
            <a:r>
              <a:rPr lang="en-US" sz="9000">
                <a:solidFill>
                  <a:srgbClr val="FFFFFF"/>
                </a:solidFill>
                <a:latin typeface="Cuprum"/>
                <a:ea typeface="Cuprum"/>
                <a:cs typeface="Cuprum"/>
                <a:sym typeface="Cuprum"/>
              </a:rPr>
              <a:t>A picture is worth a thousand words</a:t>
            </a:r>
          </a:p>
        </p:txBody>
      </p:sp>
      <p:grpSp>
        <p:nvGrpSpPr>
          <p:cNvPr name="Group 5" id="5"/>
          <p:cNvGrpSpPr/>
          <p:nvPr/>
        </p:nvGrpSpPr>
        <p:grpSpPr>
          <a:xfrm rot="-10800000">
            <a:off x="1258531" y="5235118"/>
            <a:ext cx="5247197" cy="359853"/>
            <a:chOff x="0" y="0"/>
            <a:chExt cx="6996263" cy="479804"/>
          </a:xfrm>
        </p:grpSpPr>
        <p:sp>
          <p:nvSpPr>
            <p:cNvPr name="AutoShape 6" id="6"/>
            <p:cNvSpPr/>
            <p:nvPr/>
          </p:nvSpPr>
          <p:spPr>
            <a:xfrm flipH="true">
              <a:off x="210609" y="214514"/>
              <a:ext cx="6655451" cy="0"/>
            </a:xfrm>
            <a:prstGeom prst="line">
              <a:avLst/>
            </a:prstGeom>
            <a:ln cap="flat" w="76200">
              <a:solidFill>
                <a:srgbClr val="FFFFFF"/>
              </a:solidFill>
              <a:prstDash val="solid"/>
              <a:headEnd type="none" len="sm" w="sm"/>
              <a:tailEnd type="none" len="sm" w="sm"/>
            </a:ln>
          </p:spPr>
        </p:sp>
        <p:grpSp>
          <p:nvGrpSpPr>
            <p:cNvPr name="Group 7" id="7"/>
            <p:cNvGrpSpPr/>
            <p:nvPr/>
          </p:nvGrpSpPr>
          <p:grpSpPr>
            <a:xfrm rot="5400000">
              <a:off x="6528177" y="11717"/>
              <a:ext cx="468087" cy="46808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9" id="9"/>
              <p:cNvSpPr txBox="true"/>
              <p:nvPr/>
            </p:nvSpPr>
            <p:spPr>
              <a:xfrm>
                <a:off x="76200" y="28575"/>
                <a:ext cx="660400" cy="708025"/>
              </a:xfrm>
              <a:prstGeom prst="rect">
                <a:avLst/>
              </a:prstGeom>
            </p:spPr>
            <p:txBody>
              <a:bodyPr anchor="ctr" rtlCol="false" tIns="39058" lIns="39058" bIns="39058" rIns="39058"/>
              <a:lstStyle/>
              <a:p>
                <a:pPr algn="ctr">
                  <a:lnSpc>
                    <a:spcPts val="3360"/>
                  </a:lnSpc>
                </a:pPr>
              </a:p>
            </p:txBody>
          </p:sp>
        </p:grpSp>
        <p:grpSp>
          <p:nvGrpSpPr>
            <p:cNvPr name="Group 10" id="10"/>
            <p:cNvGrpSpPr/>
            <p:nvPr/>
          </p:nvGrpSpPr>
          <p:grpSpPr>
            <a:xfrm rot="5400000">
              <a:off x="0" y="0"/>
              <a:ext cx="444652" cy="44465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2" id="12"/>
              <p:cNvSpPr txBox="true"/>
              <p:nvPr/>
            </p:nvSpPr>
            <p:spPr>
              <a:xfrm>
                <a:off x="76200" y="28575"/>
                <a:ext cx="660400" cy="708025"/>
              </a:xfrm>
              <a:prstGeom prst="rect">
                <a:avLst/>
              </a:prstGeom>
            </p:spPr>
            <p:txBody>
              <a:bodyPr anchor="ctr" rtlCol="false" tIns="39058" lIns="39058" bIns="39058" rIns="39058"/>
              <a:lstStyle/>
              <a:p>
                <a:pPr algn="ctr">
                  <a:lnSpc>
                    <a:spcPts val="3360"/>
                  </a:lnSpc>
                </a:pPr>
              </a:p>
            </p:txBody>
          </p:sp>
        </p:grpSp>
        <p:grpSp>
          <p:nvGrpSpPr>
            <p:cNvPr name="Group 13" id="13"/>
            <p:cNvGrpSpPr/>
            <p:nvPr/>
          </p:nvGrpSpPr>
          <p:grpSpPr>
            <a:xfrm rot="-10800000">
              <a:off x="6528177" y="11717"/>
              <a:ext cx="444652" cy="44465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5" id="15"/>
              <p:cNvSpPr txBox="true"/>
              <p:nvPr/>
            </p:nvSpPr>
            <p:spPr>
              <a:xfrm>
                <a:off x="76200" y="28575"/>
                <a:ext cx="660400" cy="708025"/>
              </a:xfrm>
              <a:prstGeom prst="rect">
                <a:avLst/>
              </a:prstGeom>
            </p:spPr>
            <p:txBody>
              <a:bodyPr anchor="ctr" rtlCol="false" tIns="39058" lIns="39058" bIns="39058" rIns="39058"/>
              <a:lstStyle/>
              <a:p>
                <a:pPr algn="ctr">
                  <a:lnSpc>
                    <a:spcPts val="3360"/>
                  </a:lnSpc>
                </a:pPr>
              </a:p>
            </p:txBody>
          </p:sp>
        </p:grpSp>
      </p:grpSp>
      <p:grpSp>
        <p:nvGrpSpPr>
          <p:cNvPr name="Group 16" id="16"/>
          <p:cNvGrpSpPr/>
          <p:nvPr/>
        </p:nvGrpSpPr>
        <p:grpSpPr>
          <a:xfrm rot="-10800000">
            <a:off x="-1127242" y="848774"/>
            <a:ext cx="5247197" cy="359853"/>
            <a:chOff x="0" y="0"/>
            <a:chExt cx="6996263" cy="479804"/>
          </a:xfrm>
        </p:grpSpPr>
        <p:sp>
          <p:nvSpPr>
            <p:cNvPr name="AutoShape 17" id="17"/>
            <p:cNvSpPr/>
            <p:nvPr/>
          </p:nvSpPr>
          <p:spPr>
            <a:xfrm flipH="true">
              <a:off x="210609" y="214514"/>
              <a:ext cx="6655451" cy="0"/>
            </a:xfrm>
            <a:prstGeom prst="line">
              <a:avLst/>
            </a:prstGeom>
            <a:ln cap="flat" w="76200">
              <a:solidFill>
                <a:srgbClr val="FFFFFF"/>
              </a:solidFill>
              <a:prstDash val="solid"/>
              <a:headEnd type="none" len="sm" w="sm"/>
              <a:tailEnd type="none" len="sm" w="sm"/>
            </a:ln>
          </p:spPr>
        </p:sp>
        <p:grpSp>
          <p:nvGrpSpPr>
            <p:cNvPr name="Group 18" id="18"/>
            <p:cNvGrpSpPr/>
            <p:nvPr/>
          </p:nvGrpSpPr>
          <p:grpSpPr>
            <a:xfrm rot="5400000">
              <a:off x="6528177" y="11717"/>
              <a:ext cx="468087" cy="46808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0" id="20"/>
              <p:cNvSpPr txBox="true"/>
              <p:nvPr/>
            </p:nvSpPr>
            <p:spPr>
              <a:xfrm>
                <a:off x="76200" y="28575"/>
                <a:ext cx="660400" cy="708025"/>
              </a:xfrm>
              <a:prstGeom prst="rect">
                <a:avLst/>
              </a:prstGeom>
            </p:spPr>
            <p:txBody>
              <a:bodyPr anchor="ctr" rtlCol="false" tIns="39058" lIns="39058" bIns="39058" rIns="39058"/>
              <a:lstStyle/>
              <a:p>
                <a:pPr algn="ctr">
                  <a:lnSpc>
                    <a:spcPts val="3360"/>
                  </a:lnSpc>
                </a:pPr>
              </a:p>
            </p:txBody>
          </p:sp>
        </p:grpSp>
        <p:grpSp>
          <p:nvGrpSpPr>
            <p:cNvPr name="Group 21" id="21"/>
            <p:cNvGrpSpPr/>
            <p:nvPr/>
          </p:nvGrpSpPr>
          <p:grpSpPr>
            <a:xfrm rot="5400000">
              <a:off x="0" y="0"/>
              <a:ext cx="444652" cy="444652"/>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3" id="23"/>
              <p:cNvSpPr txBox="true"/>
              <p:nvPr/>
            </p:nvSpPr>
            <p:spPr>
              <a:xfrm>
                <a:off x="76200" y="28575"/>
                <a:ext cx="660400" cy="708025"/>
              </a:xfrm>
              <a:prstGeom prst="rect">
                <a:avLst/>
              </a:prstGeom>
            </p:spPr>
            <p:txBody>
              <a:bodyPr anchor="ctr" rtlCol="false" tIns="39058" lIns="39058" bIns="39058" rIns="39058"/>
              <a:lstStyle/>
              <a:p>
                <a:pPr algn="ctr">
                  <a:lnSpc>
                    <a:spcPts val="3360"/>
                  </a:lnSpc>
                </a:pPr>
              </a:p>
            </p:txBody>
          </p:sp>
        </p:grpSp>
        <p:grpSp>
          <p:nvGrpSpPr>
            <p:cNvPr name="Group 24" id="24"/>
            <p:cNvGrpSpPr/>
            <p:nvPr/>
          </p:nvGrpSpPr>
          <p:grpSpPr>
            <a:xfrm rot="-10800000">
              <a:off x="6528177" y="11717"/>
              <a:ext cx="444652" cy="444652"/>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6" id="26"/>
              <p:cNvSpPr txBox="true"/>
              <p:nvPr/>
            </p:nvSpPr>
            <p:spPr>
              <a:xfrm>
                <a:off x="76200" y="28575"/>
                <a:ext cx="660400" cy="708025"/>
              </a:xfrm>
              <a:prstGeom prst="rect">
                <a:avLst/>
              </a:prstGeom>
            </p:spPr>
            <p:txBody>
              <a:bodyPr anchor="ctr" rtlCol="false" tIns="39058" lIns="39058" bIns="39058" rIns="39058"/>
              <a:lstStyle/>
              <a:p>
                <a:pPr algn="ctr">
                  <a:lnSpc>
                    <a:spcPts val="3360"/>
                  </a:lnSpc>
                </a:pPr>
              </a:p>
            </p:txBody>
          </p:sp>
        </p:grpSp>
      </p:grpSp>
      <p:grpSp>
        <p:nvGrpSpPr>
          <p:cNvPr name="Group 27" id="27"/>
          <p:cNvGrpSpPr/>
          <p:nvPr/>
        </p:nvGrpSpPr>
        <p:grpSpPr>
          <a:xfrm rot="-10800000">
            <a:off x="4621858" y="6242671"/>
            <a:ext cx="5247197" cy="359853"/>
            <a:chOff x="0" y="0"/>
            <a:chExt cx="6996263" cy="479804"/>
          </a:xfrm>
        </p:grpSpPr>
        <p:sp>
          <p:nvSpPr>
            <p:cNvPr name="AutoShape 28" id="28"/>
            <p:cNvSpPr/>
            <p:nvPr/>
          </p:nvSpPr>
          <p:spPr>
            <a:xfrm flipH="true">
              <a:off x="210609" y="214514"/>
              <a:ext cx="6655451" cy="0"/>
            </a:xfrm>
            <a:prstGeom prst="line">
              <a:avLst/>
            </a:prstGeom>
            <a:ln cap="flat" w="76200">
              <a:solidFill>
                <a:srgbClr val="FFFFFF"/>
              </a:solidFill>
              <a:prstDash val="solid"/>
              <a:headEnd type="none" len="sm" w="sm"/>
              <a:tailEnd type="none" len="sm" w="sm"/>
            </a:ln>
          </p:spPr>
        </p:sp>
        <p:grpSp>
          <p:nvGrpSpPr>
            <p:cNvPr name="Group 29" id="29"/>
            <p:cNvGrpSpPr/>
            <p:nvPr/>
          </p:nvGrpSpPr>
          <p:grpSpPr>
            <a:xfrm rot="5400000">
              <a:off x="6528177" y="11717"/>
              <a:ext cx="468087" cy="468087"/>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1" id="31"/>
              <p:cNvSpPr txBox="true"/>
              <p:nvPr/>
            </p:nvSpPr>
            <p:spPr>
              <a:xfrm>
                <a:off x="76200" y="28575"/>
                <a:ext cx="660400" cy="708025"/>
              </a:xfrm>
              <a:prstGeom prst="rect">
                <a:avLst/>
              </a:prstGeom>
            </p:spPr>
            <p:txBody>
              <a:bodyPr anchor="ctr" rtlCol="false" tIns="39058" lIns="39058" bIns="39058" rIns="39058"/>
              <a:lstStyle/>
              <a:p>
                <a:pPr algn="ctr">
                  <a:lnSpc>
                    <a:spcPts val="3360"/>
                  </a:lnSpc>
                </a:pPr>
              </a:p>
            </p:txBody>
          </p:sp>
        </p:grpSp>
        <p:grpSp>
          <p:nvGrpSpPr>
            <p:cNvPr name="Group 32" id="32"/>
            <p:cNvGrpSpPr/>
            <p:nvPr/>
          </p:nvGrpSpPr>
          <p:grpSpPr>
            <a:xfrm rot="5400000">
              <a:off x="0" y="0"/>
              <a:ext cx="444652" cy="444652"/>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4" id="34"/>
              <p:cNvSpPr txBox="true"/>
              <p:nvPr/>
            </p:nvSpPr>
            <p:spPr>
              <a:xfrm>
                <a:off x="76200" y="28575"/>
                <a:ext cx="660400" cy="708025"/>
              </a:xfrm>
              <a:prstGeom prst="rect">
                <a:avLst/>
              </a:prstGeom>
            </p:spPr>
            <p:txBody>
              <a:bodyPr anchor="ctr" rtlCol="false" tIns="39058" lIns="39058" bIns="39058" rIns="39058"/>
              <a:lstStyle/>
              <a:p>
                <a:pPr algn="ctr">
                  <a:lnSpc>
                    <a:spcPts val="3360"/>
                  </a:lnSpc>
                </a:pPr>
              </a:p>
            </p:txBody>
          </p:sp>
        </p:grpSp>
        <p:grpSp>
          <p:nvGrpSpPr>
            <p:cNvPr name="Group 35" id="35"/>
            <p:cNvGrpSpPr/>
            <p:nvPr/>
          </p:nvGrpSpPr>
          <p:grpSpPr>
            <a:xfrm rot="-10800000">
              <a:off x="6528177" y="11717"/>
              <a:ext cx="444652" cy="444652"/>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7" id="37"/>
              <p:cNvSpPr txBox="true"/>
              <p:nvPr/>
            </p:nvSpPr>
            <p:spPr>
              <a:xfrm>
                <a:off x="76200" y="28575"/>
                <a:ext cx="660400" cy="708025"/>
              </a:xfrm>
              <a:prstGeom prst="rect">
                <a:avLst/>
              </a:prstGeom>
            </p:spPr>
            <p:txBody>
              <a:bodyPr anchor="ctr" rtlCol="false" tIns="39058" lIns="39058" bIns="39058" rIns="39058"/>
              <a:lstStyle/>
              <a:p>
                <a:pPr algn="ctr">
                  <a:lnSpc>
                    <a:spcPts val="3360"/>
                  </a:lnSpc>
                </a:pPr>
              </a:p>
            </p:txBody>
          </p:sp>
        </p:gr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5860" r="0" b="-75860"/>
            </a:stretch>
          </a:blipFill>
        </p:spPr>
      </p:sp>
      <p:sp>
        <p:nvSpPr>
          <p:cNvPr name="AutoShape 3" id="3"/>
          <p:cNvSpPr/>
          <p:nvPr/>
        </p:nvSpPr>
        <p:spPr>
          <a:xfrm>
            <a:off x="441436" y="3221745"/>
            <a:ext cx="0" cy="6492240"/>
          </a:xfrm>
          <a:prstGeom prst="line">
            <a:avLst/>
          </a:prstGeom>
          <a:ln cap="flat" w="57150">
            <a:solidFill>
              <a:srgbClr val="5271FF"/>
            </a:solidFill>
            <a:prstDash val="solid"/>
            <a:headEnd type="none" len="sm" w="sm"/>
            <a:tailEnd type="none" len="sm" w="sm"/>
          </a:ln>
        </p:spPr>
      </p:sp>
      <p:grpSp>
        <p:nvGrpSpPr>
          <p:cNvPr name="Group 4" id="4"/>
          <p:cNvGrpSpPr/>
          <p:nvPr/>
        </p:nvGrpSpPr>
        <p:grpSpPr>
          <a:xfrm rot="0">
            <a:off x="257270" y="9561585"/>
            <a:ext cx="337852" cy="33785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cap="sq">
              <a:noFill/>
              <a:prstDash val="sysDot"/>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7" id="7"/>
          <p:cNvGrpSpPr/>
          <p:nvPr/>
        </p:nvGrpSpPr>
        <p:grpSpPr>
          <a:xfrm rot="0">
            <a:off x="268700" y="8267636"/>
            <a:ext cx="337852" cy="33785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10" id="10"/>
          <p:cNvGrpSpPr/>
          <p:nvPr/>
        </p:nvGrpSpPr>
        <p:grpSpPr>
          <a:xfrm rot="0">
            <a:off x="272510" y="2950576"/>
            <a:ext cx="337852" cy="33785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AutoShape 13" id="13"/>
          <p:cNvSpPr/>
          <p:nvPr/>
        </p:nvSpPr>
        <p:spPr>
          <a:xfrm flipH="true">
            <a:off x="437626" y="9783778"/>
            <a:ext cx="6492240" cy="0"/>
          </a:xfrm>
          <a:prstGeom prst="line">
            <a:avLst/>
          </a:prstGeom>
          <a:ln cap="flat" w="57150">
            <a:solidFill>
              <a:srgbClr val="5271FF"/>
            </a:solidFill>
            <a:prstDash val="solid"/>
            <a:headEnd type="none" len="sm" w="sm"/>
            <a:tailEnd type="none" len="sm" w="sm"/>
          </a:ln>
        </p:spPr>
      </p:sp>
      <p:grpSp>
        <p:nvGrpSpPr>
          <p:cNvPr name="Group 14" id="14"/>
          <p:cNvGrpSpPr/>
          <p:nvPr/>
        </p:nvGrpSpPr>
        <p:grpSpPr>
          <a:xfrm rot="0">
            <a:off x="6760940" y="9629140"/>
            <a:ext cx="337852" cy="33785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17" id="17"/>
          <p:cNvGrpSpPr/>
          <p:nvPr/>
        </p:nvGrpSpPr>
        <p:grpSpPr>
          <a:xfrm rot="0">
            <a:off x="1926753" y="3288429"/>
            <a:ext cx="1762592" cy="1762592"/>
            <a:chOff x="0" y="0"/>
            <a:chExt cx="2350123" cy="2350123"/>
          </a:xfrm>
        </p:grpSpPr>
        <p:grpSp>
          <p:nvGrpSpPr>
            <p:cNvPr name="Group 18" id="18"/>
            <p:cNvGrpSpPr/>
            <p:nvPr/>
          </p:nvGrpSpPr>
          <p:grpSpPr>
            <a:xfrm rot="0">
              <a:off x="0" y="0"/>
              <a:ext cx="2350123" cy="2350123"/>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196678" y="0"/>
                    </a:moveTo>
                    <a:lnTo>
                      <a:pt x="616122" y="0"/>
                    </a:lnTo>
                    <a:cubicBezTo>
                      <a:pt x="668284" y="0"/>
                      <a:pt x="718310" y="20721"/>
                      <a:pt x="755194" y="57606"/>
                    </a:cubicBezTo>
                    <a:cubicBezTo>
                      <a:pt x="792079" y="94490"/>
                      <a:pt x="812800" y="144516"/>
                      <a:pt x="812800" y="196678"/>
                    </a:cubicBezTo>
                    <a:lnTo>
                      <a:pt x="812800" y="616122"/>
                    </a:lnTo>
                    <a:cubicBezTo>
                      <a:pt x="812800" y="668284"/>
                      <a:pt x="792079" y="718310"/>
                      <a:pt x="755194" y="755194"/>
                    </a:cubicBezTo>
                    <a:cubicBezTo>
                      <a:pt x="718310" y="792079"/>
                      <a:pt x="668284" y="812800"/>
                      <a:pt x="616122" y="812800"/>
                    </a:cubicBezTo>
                    <a:lnTo>
                      <a:pt x="196678" y="812800"/>
                    </a:lnTo>
                    <a:cubicBezTo>
                      <a:pt x="144516" y="812800"/>
                      <a:pt x="94490" y="792079"/>
                      <a:pt x="57606" y="755194"/>
                    </a:cubicBezTo>
                    <a:cubicBezTo>
                      <a:pt x="20721" y="718310"/>
                      <a:pt x="0" y="668284"/>
                      <a:pt x="0" y="616122"/>
                    </a:cubicBezTo>
                    <a:lnTo>
                      <a:pt x="0" y="196678"/>
                    </a:lnTo>
                    <a:cubicBezTo>
                      <a:pt x="0" y="144516"/>
                      <a:pt x="20721" y="94490"/>
                      <a:pt x="57606" y="57606"/>
                    </a:cubicBezTo>
                    <a:cubicBezTo>
                      <a:pt x="94490" y="20721"/>
                      <a:pt x="144516" y="0"/>
                      <a:pt x="196678" y="0"/>
                    </a:cubicBezTo>
                    <a:close/>
                  </a:path>
                </a:pathLst>
              </a:custGeom>
              <a:solidFill>
                <a:srgbClr val="5271FF"/>
              </a:solidFill>
            </p:spPr>
          </p:sp>
          <p:sp>
            <p:nvSpPr>
              <p:cNvPr name="TextBox 20" id="20"/>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TextBox 21" id="21"/>
            <p:cNvSpPr txBox="true"/>
            <p:nvPr/>
          </p:nvSpPr>
          <p:spPr>
            <a:xfrm rot="0">
              <a:off x="866542" y="105766"/>
              <a:ext cx="617038" cy="1957615"/>
            </a:xfrm>
            <a:prstGeom prst="rect">
              <a:avLst/>
            </a:prstGeom>
          </p:spPr>
          <p:txBody>
            <a:bodyPr anchor="t" rtlCol="false" tIns="0" lIns="0" bIns="0" rIns="0">
              <a:spAutoFit/>
            </a:bodyPr>
            <a:lstStyle/>
            <a:p>
              <a:pPr algn="ctr">
                <a:lnSpc>
                  <a:spcPts val="12291"/>
                </a:lnSpc>
                <a:spcBef>
                  <a:spcPct val="0"/>
                </a:spcBef>
              </a:pPr>
              <a:r>
                <a:rPr lang="en-US" sz="8779">
                  <a:solidFill>
                    <a:srgbClr val="FFFFFF"/>
                  </a:solidFill>
                  <a:latin typeface="Cuprum"/>
                  <a:ea typeface="Cuprum"/>
                  <a:cs typeface="Cuprum"/>
                  <a:sym typeface="Cuprum"/>
                </a:rPr>
                <a:t>3</a:t>
              </a:r>
            </a:p>
          </p:txBody>
        </p:sp>
      </p:grpSp>
      <p:grpSp>
        <p:nvGrpSpPr>
          <p:cNvPr name="Group 22" id="22"/>
          <p:cNvGrpSpPr>
            <a:grpSpLocks noChangeAspect="true"/>
          </p:cNvGrpSpPr>
          <p:nvPr/>
        </p:nvGrpSpPr>
        <p:grpSpPr>
          <a:xfrm rot="0">
            <a:off x="10893494" y="2069280"/>
            <a:ext cx="5953175" cy="6148440"/>
            <a:chOff x="0" y="0"/>
            <a:chExt cx="6350000" cy="6558280"/>
          </a:xfrm>
        </p:grpSpPr>
        <p:sp>
          <p:nvSpPr>
            <p:cNvPr name="Freeform 23" id="23"/>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27567" t="0" r="-27567" b="0"/>
              </a:stretch>
            </a:blipFill>
          </p:spPr>
        </p:sp>
        <p:sp>
          <p:nvSpPr>
            <p:cNvPr name="Freeform 24" id="24"/>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5271FF"/>
            </a:solidFill>
          </p:spPr>
        </p:sp>
      </p:grpSp>
      <p:sp>
        <p:nvSpPr>
          <p:cNvPr name="TextBox 25" id="25"/>
          <p:cNvSpPr txBox="true"/>
          <p:nvPr/>
        </p:nvSpPr>
        <p:spPr>
          <a:xfrm rot="0">
            <a:off x="4217052" y="3278904"/>
            <a:ext cx="7378075" cy="1381125"/>
          </a:xfrm>
          <a:prstGeom prst="rect">
            <a:avLst/>
          </a:prstGeom>
        </p:spPr>
        <p:txBody>
          <a:bodyPr anchor="t" rtlCol="false" tIns="0" lIns="0" bIns="0" rIns="0">
            <a:spAutoFit/>
          </a:bodyPr>
          <a:lstStyle/>
          <a:p>
            <a:pPr algn="l" marL="0" indent="0" lvl="0">
              <a:lnSpc>
                <a:spcPts val="10800"/>
              </a:lnSpc>
              <a:spcBef>
                <a:spcPct val="0"/>
              </a:spcBef>
            </a:pPr>
            <a:r>
              <a:rPr lang="en-US" sz="9000">
                <a:solidFill>
                  <a:srgbClr val="FFFFFF"/>
                </a:solidFill>
                <a:latin typeface="Cuprum"/>
                <a:ea typeface="Cuprum"/>
                <a:cs typeface="Cuprum"/>
                <a:sym typeface="Cuprum"/>
              </a:rPr>
              <a:t>Our Projects </a:t>
            </a:r>
          </a:p>
        </p:txBody>
      </p:sp>
      <p:sp>
        <p:nvSpPr>
          <p:cNvPr name="TextBox 26" id="26"/>
          <p:cNvSpPr txBox="true"/>
          <p:nvPr/>
        </p:nvSpPr>
        <p:spPr>
          <a:xfrm rot="0">
            <a:off x="4217052" y="4898154"/>
            <a:ext cx="5320741" cy="1155700"/>
          </a:xfrm>
          <a:prstGeom prst="rect">
            <a:avLst/>
          </a:prstGeom>
        </p:spPr>
        <p:txBody>
          <a:bodyPr anchor="t" rtlCol="false" tIns="0" lIns="0" bIns="0" rIns="0">
            <a:spAutoFit/>
          </a:bodyPr>
          <a:lstStyle/>
          <a:p>
            <a:pPr algn="ctr" marL="0" indent="0" lvl="0">
              <a:lnSpc>
                <a:spcPts val="4550"/>
              </a:lnSpc>
              <a:spcBef>
                <a:spcPct val="0"/>
              </a:spcBef>
            </a:pPr>
            <a:r>
              <a:rPr lang="en-US" sz="3500" u="none">
                <a:solidFill>
                  <a:srgbClr val="FFFFFF"/>
                </a:solidFill>
                <a:latin typeface="Ubuntu"/>
                <a:ea typeface="Ubuntu"/>
                <a:cs typeface="Ubuntu"/>
                <a:sym typeface="Ubuntu"/>
              </a:rPr>
              <a:t>Elaborate on what </a:t>
            </a:r>
          </a:p>
          <a:p>
            <a:pPr algn="ctr" marL="0" indent="0" lvl="0">
              <a:lnSpc>
                <a:spcPts val="4550"/>
              </a:lnSpc>
              <a:spcBef>
                <a:spcPct val="0"/>
              </a:spcBef>
            </a:pPr>
            <a:r>
              <a:rPr lang="en-US" sz="3500" u="none">
                <a:solidFill>
                  <a:srgbClr val="FFFFFF"/>
                </a:solidFill>
                <a:latin typeface="Ubuntu"/>
                <a:ea typeface="Ubuntu"/>
                <a:cs typeface="Ubuntu"/>
                <a:sym typeface="Ubuntu"/>
              </a:rPr>
              <a:t>you want to discuss. </a:t>
            </a:r>
          </a:p>
        </p:txBody>
      </p:sp>
      <p:sp>
        <p:nvSpPr>
          <p:cNvPr name="AutoShape 27" id="27"/>
          <p:cNvSpPr/>
          <p:nvPr/>
        </p:nvSpPr>
        <p:spPr>
          <a:xfrm flipH="true" flipV="true">
            <a:off x="3661349" y="790322"/>
            <a:ext cx="10965303" cy="5859"/>
          </a:xfrm>
          <a:prstGeom prst="line">
            <a:avLst/>
          </a:prstGeom>
          <a:ln cap="flat" w="57150">
            <a:solidFill>
              <a:srgbClr val="5271FF"/>
            </a:solidFill>
            <a:prstDash val="solid"/>
            <a:headEnd type="none" len="sm" w="sm"/>
            <a:tailEnd type="none" len="sm" w="sm"/>
          </a:ln>
        </p:spPr>
      </p:sp>
      <p:grpSp>
        <p:nvGrpSpPr>
          <p:cNvPr name="Group 28" id="28"/>
          <p:cNvGrpSpPr/>
          <p:nvPr/>
        </p:nvGrpSpPr>
        <p:grpSpPr>
          <a:xfrm rot="5400000">
            <a:off x="9102756" y="580346"/>
            <a:ext cx="351065" cy="351065"/>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30" id="30"/>
            <p:cNvSpPr txBox="true"/>
            <p:nvPr/>
          </p:nvSpPr>
          <p:spPr>
            <a:xfrm>
              <a:off x="76200" y="28575"/>
              <a:ext cx="660400" cy="708025"/>
            </a:xfrm>
            <a:prstGeom prst="rect">
              <a:avLst/>
            </a:prstGeom>
          </p:spPr>
          <p:txBody>
            <a:bodyPr anchor="ctr" rtlCol="false" tIns="39058" lIns="39058" bIns="39058" rIns="39058"/>
            <a:lstStyle/>
            <a:p>
              <a:pPr algn="ctr">
                <a:lnSpc>
                  <a:spcPts val="3360"/>
                </a:lnSpc>
              </a:pPr>
            </a:p>
          </p:txBody>
        </p:sp>
      </p:grpSp>
      <p:grpSp>
        <p:nvGrpSpPr>
          <p:cNvPr name="Group 31" id="31"/>
          <p:cNvGrpSpPr/>
          <p:nvPr/>
        </p:nvGrpSpPr>
        <p:grpSpPr>
          <a:xfrm rot="5400000">
            <a:off x="3494579" y="589134"/>
            <a:ext cx="333489" cy="333489"/>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33" id="33"/>
            <p:cNvSpPr txBox="true"/>
            <p:nvPr/>
          </p:nvSpPr>
          <p:spPr>
            <a:xfrm>
              <a:off x="76200" y="28575"/>
              <a:ext cx="660400" cy="708025"/>
            </a:xfrm>
            <a:prstGeom prst="rect">
              <a:avLst/>
            </a:prstGeom>
          </p:spPr>
          <p:txBody>
            <a:bodyPr anchor="ctr" rtlCol="false" tIns="39058" lIns="39058" bIns="39058" rIns="39058"/>
            <a:lstStyle/>
            <a:p>
              <a:pPr algn="ctr">
                <a:lnSpc>
                  <a:spcPts val="3360"/>
                </a:lnSpc>
              </a:pPr>
            </a:p>
          </p:txBody>
        </p:sp>
      </p:grpSp>
      <p:grpSp>
        <p:nvGrpSpPr>
          <p:cNvPr name="Group 34" id="34"/>
          <p:cNvGrpSpPr/>
          <p:nvPr/>
        </p:nvGrpSpPr>
        <p:grpSpPr>
          <a:xfrm rot="-10800000">
            <a:off x="14459932" y="589134"/>
            <a:ext cx="333489" cy="333489"/>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36" id="36"/>
            <p:cNvSpPr txBox="true"/>
            <p:nvPr/>
          </p:nvSpPr>
          <p:spPr>
            <a:xfrm>
              <a:off x="76200" y="28575"/>
              <a:ext cx="660400" cy="708025"/>
            </a:xfrm>
            <a:prstGeom prst="rect">
              <a:avLst/>
            </a:prstGeom>
          </p:spPr>
          <p:txBody>
            <a:bodyPr anchor="ctr" rtlCol="false" tIns="39058" lIns="39058" bIns="39058" rIns="39058"/>
            <a:lstStyle/>
            <a:p>
              <a:pPr algn="ctr">
                <a:lnSpc>
                  <a:spcPts val="3360"/>
                </a:lnSpc>
              </a:pPr>
            </a:p>
          </p:txBody>
        </p:sp>
      </p:grpSp>
      <p:grpSp>
        <p:nvGrpSpPr>
          <p:cNvPr name="Group 37" id="37"/>
          <p:cNvGrpSpPr/>
          <p:nvPr/>
        </p:nvGrpSpPr>
        <p:grpSpPr>
          <a:xfrm rot="-10800000">
            <a:off x="11050601" y="2960092"/>
            <a:ext cx="6818662" cy="7015545"/>
            <a:chOff x="0" y="0"/>
            <a:chExt cx="9091550" cy="9354060"/>
          </a:xfrm>
        </p:grpSpPr>
        <p:sp>
          <p:nvSpPr>
            <p:cNvPr name="AutoShape 38" id="38"/>
            <p:cNvSpPr/>
            <p:nvPr/>
          </p:nvSpPr>
          <p:spPr>
            <a:xfrm>
              <a:off x="245555" y="450470"/>
              <a:ext cx="0" cy="8656320"/>
            </a:xfrm>
            <a:prstGeom prst="line">
              <a:avLst/>
            </a:prstGeom>
            <a:ln cap="flat" w="76200">
              <a:solidFill>
                <a:srgbClr val="5271FF"/>
              </a:solidFill>
              <a:prstDash val="solid"/>
              <a:headEnd type="none" len="sm" w="sm"/>
              <a:tailEnd type="none" len="sm" w="sm"/>
            </a:ln>
          </p:spPr>
        </p:sp>
        <p:grpSp>
          <p:nvGrpSpPr>
            <p:cNvPr name="Group 39" id="39"/>
            <p:cNvGrpSpPr/>
            <p:nvPr/>
          </p:nvGrpSpPr>
          <p:grpSpPr>
            <a:xfrm rot="0">
              <a:off x="0" y="8903590"/>
              <a:ext cx="450470" cy="450470"/>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41" id="41"/>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AutoShape 42" id="42"/>
            <p:cNvSpPr/>
            <p:nvPr/>
          </p:nvSpPr>
          <p:spPr>
            <a:xfrm flipH="true">
              <a:off x="209995" y="270537"/>
              <a:ext cx="8656320" cy="0"/>
            </a:xfrm>
            <a:prstGeom prst="line">
              <a:avLst/>
            </a:prstGeom>
            <a:ln cap="flat" w="76200">
              <a:solidFill>
                <a:srgbClr val="5271FF"/>
              </a:solidFill>
              <a:prstDash val="solid"/>
              <a:headEnd type="none" len="sm" w="sm"/>
              <a:tailEnd type="none" len="sm" w="sm"/>
            </a:ln>
          </p:spPr>
        </p:sp>
        <p:grpSp>
          <p:nvGrpSpPr>
            <p:cNvPr name="Group 43" id="43"/>
            <p:cNvGrpSpPr/>
            <p:nvPr/>
          </p:nvGrpSpPr>
          <p:grpSpPr>
            <a:xfrm rot="0">
              <a:off x="15240" y="7178325"/>
              <a:ext cx="450470" cy="450470"/>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45" id="45"/>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46" id="46"/>
            <p:cNvGrpSpPr/>
            <p:nvPr/>
          </p:nvGrpSpPr>
          <p:grpSpPr>
            <a:xfrm rot="0">
              <a:off x="1941616" y="0"/>
              <a:ext cx="450470" cy="450470"/>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48" id="48"/>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49" id="49"/>
            <p:cNvGrpSpPr/>
            <p:nvPr/>
          </p:nvGrpSpPr>
          <p:grpSpPr>
            <a:xfrm rot="0">
              <a:off x="8641080" y="70702"/>
              <a:ext cx="450470" cy="450470"/>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51" id="51"/>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52" id="52"/>
            <p:cNvGrpSpPr/>
            <p:nvPr/>
          </p:nvGrpSpPr>
          <p:grpSpPr>
            <a:xfrm rot="0">
              <a:off x="45720" y="88912"/>
              <a:ext cx="450470" cy="450470"/>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54" id="54"/>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5860" r="0" b="-75860"/>
            </a:stretch>
          </a:blipFill>
        </p:spPr>
      </p:sp>
      <p:grpSp>
        <p:nvGrpSpPr>
          <p:cNvPr name="Group 3" id="3"/>
          <p:cNvGrpSpPr/>
          <p:nvPr/>
        </p:nvGrpSpPr>
        <p:grpSpPr>
          <a:xfrm rot="0">
            <a:off x="390010" y="383599"/>
            <a:ext cx="6818662" cy="7015545"/>
            <a:chOff x="0" y="0"/>
            <a:chExt cx="9091550" cy="9354060"/>
          </a:xfrm>
        </p:grpSpPr>
        <p:sp>
          <p:nvSpPr>
            <p:cNvPr name="AutoShape 4" id="4"/>
            <p:cNvSpPr/>
            <p:nvPr/>
          </p:nvSpPr>
          <p:spPr>
            <a:xfrm>
              <a:off x="245555" y="450470"/>
              <a:ext cx="0" cy="8656320"/>
            </a:xfrm>
            <a:prstGeom prst="line">
              <a:avLst/>
            </a:prstGeom>
            <a:ln cap="flat" w="50800">
              <a:solidFill>
                <a:srgbClr val="5271FF"/>
              </a:solidFill>
              <a:prstDash val="solid"/>
              <a:headEnd type="none" len="sm" w="sm"/>
              <a:tailEnd type="none" len="sm" w="sm"/>
            </a:ln>
          </p:spPr>
        </p:sp>
        <p:grpSp>
          <p:nvGrpSpPr>
            <p:cNvPr name="Group 5" id="5"/>
            <p:cNvGrpSpPr/>
            <p:nvPr/>
          </p:nvGrpSpPr>
          <p:grpSpPr>
            <a:xfrm rot="0">
              <a:off x="0" y="8903590"/>
              <a:ext cx="450470" cy="45047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AutoShape 8" id="8"/>
            <p:cNvSpPr/>
            <p:nvPr/>
          </p:nvSpPr>
          <p:spPr>
            <a:xfrm flipH="true">
              <a:off x="209995" y="270537"/>
              <a:ext cx="8656320" cy="0"/>
            </a:xfrm>
            <a:prstGeom prst="line">
              <a:avLst/>
            </a:prstGeom>
            <a:ln cap="flat" w="50800">
              <a:solidFill>
                <a:srgbClr val="5271FF"/>
              </a:solidFill>
              <a:prstDash val="solid"/>
              <a:headEnd type="none" len="sm" w="sm"/>
              <a:tailEnd type="none" len="sm" w="sm"/>
            </a:ln>
          </p:spPr>
        </p:sp>
        <p:grpSp>
          <p:nvGrpSpPr>
            <p:cNvPr name="Group 9" id="9"/>
            <p:cNvGrpSpPr/>
            <p:nvPr/>
          </p:nvGrpSpPr>
          <p:grpSpPr>
            <a:xfrm rot="0">
              <a:off x="15240" y="7178325"/>
              <a:ext cx="450470" cy="45047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941616" y="0"/>
              <a:ext cx="450470" cy="45047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15" id="15"/>
            <p:cNvGrpSpPr/>
            <p:nvPr/>
          </p:nvGrpSpPr>
          <p:grpSpPr>
            <a:xfrm rot="0">
              <a:off x="8641080" y="70702"/>
              <a:ext cx="450470" cy="45047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18" id="18"/>
            <p:cNvGrpSpPr/>
            <p:nvPr/>
          </p:nvGrpSpPr>
          <p:grpSpPr>
            <a:xfrm rot="0">
              <a:off x="45720" y="88912"/>
              <a:ext cx="450470" cy="45047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grpSp>
        <p:nvGrpSpPr>
          <p:cNvPr name="Group 21" id="21"/>
          <p:cNvGrpSpPr/>
          <p:nvPr/>
        </p:nvGrpSpPr>
        <p:grpSpPr>
          <a:xfrm rot="-10800000">
            <a:off x="11105689" y="2926874"/>
            <a:ext cx="6818662" cy="7015545"/>
            <a:chOff x="0" y="0"/>
            <a:chExt cx="9091550" cy="9354060"/>
          </a:xfrm>
        </p:grpSpPr>
        <p:sp>
          <p:nvSpPr>
            <p:cNvPr name="AutoShape 22" id="22"/>
            <p:cNvSpPr/>
            <p:nvPr/>
          </p:nvSpPr>
          <p:spPr>
            <a:xfrm>
              <a:off x="245555" y="450470"/>
              <a:ext cx="0" cy="8656320"/>
            </a:xfrm>
            <a:prstGeom prst="line">
              <a:avLst/>
            </a:prstGeom>
            <a:ln cap="flat" w="50800">
              <a:solidFill>
                <a:srgbClr val="5271FF"/>
              </a:solidFill>
              <a:prstDash val="solid"/>
              <a:headEnd type="none" len="sm" w="sm"/>
              <a:tailEnd type="none" len="sm" w="sm"/>
            </a:ln>
          </p:spPr>
        </p:sp>
        <p:grpSp>
          <p:nvGrpSpPr>
            <p:cNvPr name="Group 23" id="23"/>
            <p:cNvGrpSpPr/>
            <p:nvPr/>
          </p:nvGrpSpPr>
          <p:grpSpPr>
            <a:xfrm rot="0">
              <a:off x="0" y="8903590"/>
              <a:ext cx="450470" cy="450470"/>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25" id="25"/>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AutoShape 26" id="26"/>
            <p:cNvSpPr/>
            <p:nvPr/>
          </p:nvSpPr>
          <p:spPr>
            <a:xfrm flipH="true">
              <a:off x="209995" y="270537"/>
              <a:ext cx="8656320" cy="0"/>
            </a:xfrm>
            <a:prstGeom prst="line">
              <a:avLst/>
            </a:prstGeom>
            <a:ln cap="flat" w="50800">
              <a:solidFill>
                <a:srgbClr val="5271FF"/>
              </a:solidFill>
              <a:prstDash val="solid"/>
              <a:headEnd type="none" len="sm" w="sm"/>
              <a:tailEnd type="none" len="sm" w="sm"/>
            </a:ln>
          </p:spPr>
        </p:sp>
        <p:grpSp>
          <p:nvGrpSpPr>
            <p:cNvPr name="Group 27" id="27"/>
            <p:cNvGrpSpPr/>
            <p:nvPr/>
          </p:nvGrpSpPr>
          <p:grpSpPr>
            <a:xfrm rot="0">
              <a:off x="15240" y="7178325"/>
              <a:ext cx="450470" cy="450470"/>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29" id="29"/>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30" id="30"/>
            <p:cNvGrpSpPr/>
            <p:nvPr/>
          </p:nvGrpSpPr>
          <p:grpSpPr>
            <a:xfrm rot="0">
              <a:off x="1941616" y="0"/>
              <a:ext cx="450470" cy="450470"/>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32" id="32"/>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33" id="33"/>
            <p:cNvGrpSpPr/>
            <p:nvPr/>
          </p:nvGrpSpPr>
          <p:grpSpPr>
            <a:xfrm rot="0">
              <a:off x="8641080" y="70702"/>
              <a:ext cx="450470" cy="450470"/>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35" id="35"/>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36" id="36"/>
            <p:cNvGrpSpPr/>
            <p:nvPr/>
          </p:nvGrpSpPr>
          <p:grpSpPr>
            <a:xfrm rot="0">
              <a:off x="45720" y="88912"/>
              <a:ext cx="450470" cy="450470"/>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38" id="38"/>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sp>
        <p:nvSpPr>
          <p:cNvPr name="TextBox 39" id="39"/>
          <p:cNvSpPr txBox="true"/>
          <p:nvPr/>
        </p:nvSpPr>
        <p:spPr>
          <a:xfrm rot="0">
            <a:off x="2747283" y="1019175"/>
            <a:ext cx="12793435" cy="1376643"/>
          </a:xfrm>
          <a:prstGeom prst="rect">
            <a:avLst/>
          </a:prstGeom>
        </p:spPr>
        <p:txBody>
          <a:bodyPr anchor="t" rtlCol="false" tIns="0" lIns="0" bIns="0" rIns="0">
            <a:spAutoFit/>
          </a:bodyPr>
          <a:lstStyle/>
          <a:p>
            <a:pPr algn="l" marL="0" indent="0" lvl="0">
              <a:lnSpc>
                <a:spcPts val="10800"/>
              </a:lnSpc>
              <a:spcBef>
                <a:spcPct val="0"/>
              </a:spcBef>
            </a:pPr>
            <a:r>
              <a:rPr lang="en-US" sz="9000">
                <a:solidFill>
                  <a:srgbClr val="FFFFFF"/>
                </a:solidFill>
                <a:latin typeface="Cuprum"/>
                <a:ea typeface="Cuprum"/>
                <a:cs typeface="Cuprum"/>
                <a:sym typeface="Cuprum"/>
              </a:rPr>
              <a:t>How to Use This Presentation</a:t>
            </a:r>
          </a:p>
        </p:txBody>
      </p:sp>
      <p:sp>
        <p:nvSpPr>
          <p:cNvPr name="TextBox 40" id="40"/>
          <p:cNvSpPr txBox="true"/>
          <p:nvPr/>
        </p:nvSpPr>
        <p:spPr>
          <a:xfrm rot="0">
            <a:off x="1421081" y="4366729"/>
            <a:ext cx="5040899" cy="4573270"/>
          </a:xfrm>
          <a:prstGeom prst="rect">
            <a:avLst/>
          </a:prstGeom>
        </p:spPr>
        <p:txBody>
          <a:bodyPr anchor="t" rtlCol="false" tIns="0" lIns="0" bIns="0" rIns="0">
            <a:spAutoFit/>
          </a:bodyPr>
          <a:lstStyle/>
          <a:p>
            <a:pPr algn="l" marL="474981" indent="-237491" lvl="1">
              <a:lnSpc>
                <a:spcPts val="3080"/>
              </a:lnSpc>
              <a:buFont typeface="Arial"/>
              <a:buChar char="•"/>
            </a:pPr>
            <a:r>
              <a:rPr lang="en-US" sz="2200">
                <a:solidFill>
                  <a:srgbClr val="FFFFFF"/>
                </a:solidFill>
                <a:latin typeface="Play"/>
                <a:ea typeface="Play"/>
                <a:cs typeface="Play"/>
                <a:sym typeface="Play"/>
              </a:rPr>
              <a:t>Click on the "Google Slides" button below this presentation preview. Make sure to sign in to your Google account. Click on "Make a copy." Start editing your presentation.</a:t>
            </a:r>
          </a:p>
          <a:p>
            <a:pPr algn="l" marL="474981" indent="-237491" lvl="1">
              <a:lnSpc>
                <a:spcPts val="3080"/>
              </a:lnSpc>
              <a:buFont typeface="Arial"/>
              <a:buChar char="•"/>
            </a:pPr>
            <a:r>
              <a:rPr lang="en-US" sz="2200" u="sng">
                <a:solidFill>
                  <a:srgbClr val="FFFFFF"/>
                </a:solidFill>
                <a:latin typeface="Play"/>
                <a:ea typeface="Play"/>
                <a:cs typeface="Play"/>
                <a:sym typeface="Play"/>
              </a:rPr>
              <a:t>Alternative:</a:t>
            </a:r>
            <a:r>
              <a:rPr lang="en-US" sz="2200">
                <a:solidFill>
                  <a:srgbClr val="FFFFFF"/>
                </a:solidFill>
                <a:latin typeface="Play"/>
                <a:ea typeface="Play"/>
                <a:cs typeface="Play"/>
                <a:sym typeface="Play"/>
              </a:rPr>
              <a:t> Click on the "Share" button on the top right corner in Canva and click on "More" at the bottom of the menu. Enter "Google Drive" in the search bar and click on the GDrive icon to add this design as a Google slide in your GDrive.</a:t>
            </a:r>
          </a:p>
        </p:txBody>
      </p:sp>
      <p:sp>
        <p:nvSpPr>
          <p:cNvPr name="TextBox 41" id="41"/>
          <p:cNvSpPr txBox="true"/>
          <p:nvPr/>
        </p:nvSpPr>
        <p:spPr>
          <a:xfrm rot="0">
            <a:off x="1618048" y="3244425"/>
            <a:ext cx="5141301" cy="584200"/>
          </a:xfrm>
          <a:prstGeom prst="rect">
            <a:avLst/>
          </a:prstGeom>
        </p:spPr>
        <p:txBody>
          <a:bodyPr anchor="t" rtlCol="false" tIns="0" lIns="0" bIns="0" rIns="0">
            <a:spAutoFit/>
          </a:bodyPr>
          <a:lstStyle/>
          <a:p>
            <a:pPr algn="l" marL="0" indent="0" lvl="0">
              <a:lnSpc>
                <a:spcPts val="4550"/>
              </a:lnSpc>
              <a:spcBef>
                <a:spcPct val="0"/>
              </a:spcBef>
            </a:pPr>
            <a:r>
              <a:rPr lang="en-US" sz="3500">
                <a:solidFill>
                  <a:srgbClr val="FFFFFF"/>
                </a:solidFill>
                <a:latin typeface="Ubuntu"/>
                <a:ea typeface="Ubuntu"/>
                <a:cs typeface="Ubuntu"/>
                <a:sym typeface="Ubuntu"/>
              </a:rPr>
              <a:t>Google Slides</a:t>
            </a:r>
          </a:p>
        </p:txBody>
      </p:sp>
      <p:sp>
        <p:nvSpPr>
          <p:cNvPr name="TextBox 42" id="42"/>
          <p:cNvSpPr txBox="true"/>
          <p:nvPr/>
        </p:nvSpPr>
        <p:spPr>
          <a:xfrm rot="0">
            <a:off x="7378474" y="4366729"/>
            <a:ext cx="4779731" cy="3811270"/>
          </a:xfrm>
          <a:prstGeom prst="rect">
            <a:avLst/>
          </a:prstGeom>
        </p:spPr>
        <p:txBody>
          <a:bodyPr anchor="t" rtlCol="false" tIns="0" lIns="0" bIns="0" rIns="0">
            <a:spAutoFit/>
          </a:bodyPr>
          <a:lstStyle/>
          <a:p>
            <a:pPr algn="l" marL="474981" indent="-237491" lvl="1">
              <a:lnSpc>
                <a:spcPts val="3080"/>
              </a:lnSpc>
              <a:buFont typeface="Arial"/>
              <a:buChar char="•"/>
            </a:pPr>
            <a:r>
              <a:rPr lang="en-US" sz="2200">
                <a:solidFill>
                  <a:srgbClr val="FFFFFF"/>
                </a:solidFill>
                <a:latin typeface="Play"/>
                <a:ea typeface="Play"/>
                <a:cs typeface="Play"/>
                <a:sym typeface="Play"/>
              </a:rPr>
              <a:t>Click on the "PowerPoint" button below this presentation preview. </a:t>
            </a:r>
            <a:r>
              <a:rPr lang="en-US" sz="2200">
                <a:solidFill>
                  <a:srgbClr val="FFFFFF"/>
                </a:solidFill>
                <a:latin typeface="Play"/>
                <a:ea typeface="Play"/>
                <a:cs typeface="Play"/>
                <a:sym typeface="Play"/>
              </a:rPr>
              <a:t>Start editing your presentation.</a:t>
            </a:r>
          </a:p>
          <a:p>
            <a:pPr algn="l" marL="474981" indent="-237491" lvl="1">
              <a:lnSpc>
                <a:spcPts val="3080"/>
              </a:lnSpc>
              <a:buFont typeface="Arial"/>
              <a:buChar char="•"/>
            </a:pPr>
            <a:r>
              <a:rPr lang="en-US" sz="2200" u="sng">
                <a:solidFill>
                  <a:srgbClr val="FFFFFF"/>
                </a:solidFill>
                <a:latin typeface="Play"/>
                <a:ea typeface="Play"/>
                <a:cs typeface="Play"/>
                <a:sym typeface="Play"/>
              </a:rPr>
              <a:t>Alternative:</a:t>
            </a:r>
            <a:r>
              <a:rPr lang="en-US" sz="2200">
                <a:solidFill>
                  <a:srgbClr val="FFFFFF"/>
                </a:solidFill>
                <a:latin typeface="Play"/>
                <a:ea typeface="Play"/>
                <a:cs typeface="Play"/>
                <a:sym typeface="Play"/>
              </a:rPr>
              <a:t> From Canva template file, Click on the "Share" button on the top right corner in Canva and click on "More" at the bottom of the menu. Enter "PowerPoint" in the search bar and click on the PowerPoint icon to download.</a:t>
            </a:r>
          </a:p>
        </p:txBody>
      </p:sp>
      <p:sp>
        <p:nvSpPr>
          <p:cNvPr name="TextBox 43" id="43"/>
          <p:cNvSpPr txBox="true"/>
          <p:nvPr/>
        </p:nvSpPr>
        <p:spPr>
          <a:xfrm rot="0">
            <a:off x="7537020" y="3244425"/>
            <a:ext cx="5141301" cy="584200"/>
          </a:xfrm>
          <a:prstGeom prst="rect">
            <a:avLst/>
          </a:prstGeom>
        </p:spPr>
        <p:txBody>
          <a:bodyPr anchor="t" rtlCol="false" tIns="0" lIns="0" bIns="0" rIns="0">
            <a:spAutoFit/>
          </a:bodyPr>
          <a:lstStyle/>
          <a:p>
            <a:pPr algn="l" marL="0" indent="0" lvl="0">
              <a:lnSpc>
                <a:spcPts val="4550"/>
              </a:lnSpc>
              <a:spcBef>
                <a:spcPct val="0"/>
              </a:spcBef>
            </a:pPr>
            <a:r>
              <a:rPr lang="en-US" sz="3500">
                <a:solidFill>
                  <a:srgbClr val="FFFFFF"/>
                </a:solidFill>
                <a:latin typeface="Ubuntu"/>
                <a:ea typeface="Ubuntu"/>
                <a:cs typeface="Ubuntu"/>
                <a:sym typeface="Ubuntu"/>
              </a:rPr>
              <a:t>PowerPoint</a:t>
            </a:r>
          </a:p>
        </p:txBody>
      </p:sp>
      <p:sp>
        <p:nvSpPr>
          <p:cNvPr name="TextBox 44" id="44"/>
          <p:cNvSpPr txBox="true"/>
          <p:nvPr/>
        </p:nvSpPr>
        <p:spPr>
          <a:xfrm rot="0">
            <a:off x="13134295" y="4366729"/>
            <a:ext cx="3689191" cy="2668270"/>
          </a:xfrm>
          <a:prstGeom prst="rect">
            <a:avLst/>
          </a:prstGeom>
        </p:spPr>
        <p:txBody>
          <a:bodyPr anchor="t" rtlCol="false" tIns="0" lIns="0" bIns="0" rIns="0">
            <a:spAutoFit/>
          </a:bodyPr>
          <a:lstStyle/>
          <a:p>
            <a:pPr algn="l" marL="474981" indent="-237491" lvl="1">
              <a:lnSpc>
                <a:spcPts val="3080"/>
              </a:lnSpc>
              <a:buFont typeface="Arial"/>
              <a:buChar char="•"/>
            </a:pPr>
            <a:r>
              <a:rPr lang="en-US" sz="2200">
                <a:solidFill>
                  <a:srgbClr val="FFFFFF"/>
                </a:solidFill>
                <a:latin typeface="Play"/>
                <a:ea typeface="Play"/>
                <a:cs typeface="Play"/>
                <a:sym typeface="Play"/>
              </a:rPr>
              <a:t>Click on the "Canva" button under this presentation preview. Start editing your presentation. You need to sign in to your Canva account.</a:t>
            </a:r>
          </a:p>
        </p:txBody>
      </p:sp>
      <p:sp>
        <p:nvSpPr>
          <p:cNvPr name="TextBox 45" id="45"/>
          <p:cNvSpPr txBox="true"/>
          <p:nvPr/>
        </p:nvSpPr>
        <p:spPr>
          <a:xfrm rot="0">
            <a:off x="13328391" y="3244425"/>
            <a:ext cx="5141301" cy="584200"/>
          </a:xfrm>
          <a:prstGeom prst="rect">
            <a:avLst/>
          </a:prstGeom>
        </p:spPr>
        <p:txBody>
          <a:bodyPr anchor="t" rtlCol="false" tIns="0" lIns="0" bIns="0" rIns="0">
            <a:spAutoFit/>
          </a:bodyPr>
          <a:lstStyle/>
          <a:p>
            <a:pPr algn="l" marL="0" indent="0" lvl="0">
              <a:lnSpc>
                <a:spcPts val="4550"/>
              </a:lnSpc>
              <a:spcBef>
                <a:spcPct val="0"/>
              </a:spcBef>
            </a:pPr>
            <a:r>
              <a:rPr lang="en-US" sz="3500">
                <a:solidFill>
                  <a:srgbClr val="FFFFFF"/>
                </a:solidFill>
                <a:latin typeface="Ubuntu"/>
                <a:ea typeface="Ubuntu"/>
                <a:cs typeface="Ubuntu"/>
                <a:sym typeface="Ubuntu"/>
              </a:rPr>
              <a:t>Canva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5860" r="0" b="-75860"/>
            </a:stretch>
          </a:blipFill>
        </p:spPr>
      </p:sp>
      <p:grpSp>
        <p:nvGrpSpPr>
          <p:cNvPr name="Group 3" id="3"/>
          <p:cNvGrpSpPr/>
          <p:nvPr/>
        </p:nvGrpSpPr>
        <p:grpSpPr>
          <a:xfrm rot="5400000">
            <a:off x="344529" y="308693"/>
            <a:ext cx="4589288" cy="4560399"/>
            <a:chOff x="0" y="0"/>
            <a:chExt cx="6119051" cy="6080532"/>
          </a:xfrm>
        </p:grpSpPr>
        <p:sp>
          <p:nvSpPr>
            <p:cNvPr name="AutoShape 4" id="4"/>
            <p:cNvSpPr/>
            <p:nvPr/>
          </p:nvSpPr>
          <p:spPr>
            <a:xfrm>
              <a:off x="450470" y="5880698"/>
              <a:ext cx="5443346" cy="0"/>
            </a:xfrm>
            <a:prstGeom prst="line">
              <a:avLst/>
            </a:prstGeom>
            <a:ln cap="flat" w="50800">
              <a:solidFill>
                <a:srgbClr val="FFFFFF"/>
              </a:solidFill>
              <a:prstDash val="solid"/>
              <a:headEnd type="none" len="sm" w="sm"/>
              <a:tailEnd type="none" len="sm" w="sm"/>
            </a:ln>
          </p:spPr>
        </p:sp>
        <p:sp>
          <p:nvSpPr>
            <p:cNvPr name="AutoShape 5" id="5"/>
            <p:cNvSpPr/>
            <p:nvPr/>
          </p:nvSpPr>
          <p:spPr>
            <a:xfrm>
              <a:off x="225235" y="225235"/>
              <a:ext cx="45302" cy="5691023"/>
            </a:xfrm>
            <a:prstGeom prst="line">
              <a:avLst/>
            </a:prstGeom>
            <a:ln cap="flat" w="50800">
              <a:solidFill>
                <a:srgbClr val="FFFFFF"/>
              </a:solidFill>
              <a:prstDash val="solid"/>
              <a:headEnd type="none" len="sm" w="sm"/>
              <a:tailEnd type="none" len="sm" w="sm"/>
            </a:ln>
          </p:spPr>
        </p:sp>
        <p:grpSp>
          <p:nvGrpSpPr>
            <p:cNvPr name="Group 6" id="6"/>
            <p:cNvGrpSpPr/>
            <p:nvPr/>
          </p:nvGrpSpPr>
          <p:grpSpPr>
            <a:xfrm rot="-5400000">
              <a:off x="5668581" y="5630063"/>
              <a:ext cx="450470" cy="45047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5400000">
              <a:off x="0" y="3734167"/>
              <a:ext cx="450470" cy="45047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5400000">
              <a:off x="0" y="0"/>
              <a:ext cx="450470" cy="45047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15" id="15"/>
            <p:cNvGrpSpPr/>
            <p:nvPr/>
          </p:nvGrpSpPr>
          <p:grpSpPr>
            <a:xfrm rot="-5400000">
              <a:off x="88912" y="5630063"/>
              <a:ext cx="450470" cy="45047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grpSp>
        <p:nvGrpSpPr>
          <p:cNvPr name="Group 18" id="18"/>
          <p:cNvGrpSpPr/>
          <p:nvPr/>
        </p:nvGrpSpPr>
        <p:grpSpPr>
          <a:xfrm rot="0">
            <a:off x="8140233" y="3899457"/>
            <a:ext cx="1762592" cy="176259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224010" y="0"/>
                  </a:moveTo>
                  <a:lnTo>
                    <a:pt x="588790" y="0"/>
                  </a:lnTo>
                  <a:cubicBezTo>
                    <a:pt x="648201" y="0"/>
                    <a:pt x="705179" y="23601"/>
                    <a:pt x="747189" y="65611"/>
                  </a:cubicBezTo>
                  <a:cubicBezTo>
                    <a:pt x="789199" y="107621"/>
                    <a:pt x="812800" y="164599"/>
                    <a:pt x="812800" y="224010"/>
                  </a:cubicBezTo>
                  <a:lnTo>
                    <a:pt x="812800" y="588790"/>
                  </a:lnTo>
                  <a:cubicBezTo>
                    <a:pt x="812800" y="648201"/>
                    <a:pt x="789199" y="705179"/>
                    <a:pt x="747189" y="747189"/>
                  </a:cubicBezTo>
                  <a:cubicBezTo>
                    <a:pt x="705179" y="789199"/>
                    <a:pt x="648201" y="812800"/>
                    <a:pt x="588790" y="812800"/>
                  </a:cubicBezTo>
                  <a:lnTo>
                    <a:pt x="224010" y="812800"/>
                  </a:lnTo>
                  <a:cubicBezTo>
                    <a:pt x="164599" y="812800"/>
                    <a:pt x="107621" y="789199"/>
                    <a:pt x="65611" y="747189"/>
                  </a:cubicBezTo>
                  <a:cubicBezTo>
                    <a:pt x="23601" y="705179"/>
                    <a:pt x="0" y="648201"/>
                    <a:pt x="0" y="588790"/>
                  </a:cubicBezTo>
                  <a:lnTo>
                    <a:pt x="0" y="224010"/>
                  </a:lnTo>
                  <a:cubicBezTo>
                    <a:pt x="0" y="164599"/>
                    <a:pt x="23601" y="107621"/>
                    <a:pt x="65611" y="65611"/>
                  </a:cubicBezTo>
                  <a:cubicBezTo>
                    <a:pt x="107621" y="23601"/>
                    <a:pt x="164599" y="0"/>
                    <a:pt x="224010" y="0"/>
                  </a:cubicBezTo>
                  <a:close/>
                </a:path>
              </a:pathLst>
            </a:custGeom>
            <a:solidFill>
              <a:srgbClr val="5271FF"/>
            </a:solidFill>
          </p:spPr>
        </p:sp>
        <p:sp>
          <p:nvSpPr>
            <p:cNvPr name="TextBox 20" id="20"/>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grpSp>
        <p:nvGrpSpPr>
          <p:cNvPr name="Group 21" id="21"/>
          <p:cNvGrpSpPr/>
          <p:nvPr/>
        </p:nvGrpSpPr>
        <p:grpSpPr>
          <a:xfrm rot="0">
            <a:off x="14017897" y="3899457"/>
            <a:ext cx="1762592" cy="1762592"/>
            <a:chOff x="0" y="0"/>
            <a:chExt cx="2350123" cy="2350123"/>
          </a:xfrm>
        </p:grpSpPr>
        <p:grpSp>
          <p:nvGrpSpPr>
            <p:cNvPr name="Group 22" id="22"/>
            <p:cNvGrpSpPr/>
            <p:nvPr/>
          </p:nvGrpSpPr>
          <p:grpSpPr>
            <a:xfrm rot="0">
              <a:off x="0" y="0"/>
              <a:ext cx="2350123" cy="2350123"/>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196678" y="0"/>
                    </a:moveTo>
                    <a:lnTo>
                      <a:pt x="616122" y="0"/>
                    </a:lnTo>
                    <a:cubicBezTo>
                      <a:pt x="668284" y="0"/>
                      <a:pt x="718310" y="20721"/>
                      <a:pt x="755194" y="57606"/>
                    </a:cubicBezTo>
                    <a:cubicBezTo>
                      <a:pt x="792079" y="94490"/>
                      <a:pt x="812800" y="144516"/>
                      <a:pt x="812800" y="196678"/>
                    </a:cubicBezTo>
                    <a:lnTo>
                      <a:pt x="812800" y="616122"/>
                    </a:lnTo>
                    <a:cubicBezTo>
                      <a:pt x="812800" y="668284"/>
                      <a:pt x="792079" y="718310"/>
                      <a:pt x="755194" y="755194"/>
                    </a:cubicBezTo>
                    <a:cubicBezTo>
                      <a:pt x="718310" y="792079"/>
                      <a:pt x="668284" y="812800"/>
                      <a:pt x="616122" y="812800"/>
                    </a:cubicBezTo>
                    <a:lnTo>
                      <a:pt x="196678" y="812800"/>
                    </a:lnTo>
                    <a:cubicBezTo>
                      <a:pt x="144516" y="812800"/>
                      <a:pt x="94490" y="792079"/>
                      <a:pt x="57606" y="755194"/>
                    </a:cubicBezTo>
                    <a:cubicBezTo>
                      <a:pt x="20721" y="718310"/>
                      <a:pt x="0" y="668284"/>
                      <a:pt x="0" y="616122"/>
                    </a:cubicBezTo>
                    <a:lnTo>
                      <a:pt x="0" y="196678"/>
                    </a:lnTo>
                    <a:cubicBezTo>
                      <a:pt x="0" y="144516"/>
                      <a:pt x="20721" y="94490"/>
                      <a:pt x="57606" y="57606"/>
                    </a:cubicBezTo>
                    <a:cubicBezTo>
                      <a:pt x="94490" y="20721"/>
                      <a:pt x="144516" y="0"/>
                      <a:pt x="196678" y="0"/>
                    </a:cubicBezTo>
                    <a:close/>
                  </a:path>
                </a:pathLst>
              </a:custGeom>
              <a:solidFill>
                <a:srgbClr val="5271FF"/>
              </a:solidFill>
            </p:spPr>
          </p:sp>
          <p:sp>
            <p:nvSpPr>
              <p:cNvPr name="TextBox 24" id="24"/>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TextBox 25" id="25"/>
            <p:cNvSpPr txBox="true"/>
            <p:nvPr/>
          </p:nvSpPr>
          <p:spPr>
            <a:xfrm rot="0">
              <a:off x="866542" y="105766"/>
              <a:ext cx="617038" cy="1957615"/>
            </a:xfrm>
            <a:prstGeom prst="rect">
              <a:avLst/>
            </a:prstGeom>
          </p:spPr>
          <p:txBody>
            <a:bodyPr anchor="t" rtlCol="false" tIns="0" lIns="0" bIns="0" rIns="0">
              <a:spAutoFit/>
            </a:bodyPr>
            <a:lstStyle/>
            <a:p>
              <a:pPr algn="ctr">
                <a:lnSpc>
                  <a:spcPts val="12291"/>
                </a:lnSpc>
                <a:spcBef>
                  <a:spcPct val="0"/>
                </a:spcBef>
              </a:pPr>
              <a:r>
                <a:rPr lang="en-US" sz="8779">
                  <a:solidFill>
                    <a:srgbClr val="FFFFFF"/>
                  </a:solidFill>
                  <a:latin typeface="Cuprum"/>
                  <a:ea typeface="Cuprum"/>
                  <a:cs typeface="Cuprum"/>
                  <a:sym typeface="Cuprum"/>
                </a:rPr>
                <a:t>3</a:t>
              </a:r>
            </a:p>
          </p:txBody>
        </p:sp>
      </p:grpSp>
      <p:grpSp>
        <p:nvGrpSpPr>
          <p:cNvPr name="Group 26" id="26"/>
          <p:cNvGrpSpPr/>
          <p:nvPr/>
        </p:nvGrpSpPr>
        <p:grpSpPr>
          <a:xfrm rot="0">
            <a:off x="2262569" y="3899457"/>
            <a:ext cx="1762592" cy="1762592"/>
            <a:chOff x="0" y="0"/>
            <a:chExt cx="2350123" cy="2350123"/>
          </a:xfrm>
        </p:grpSpPr>
        <p:grpSp>
          <p:nvGrpSpPr>
            <p:cNvPr name="Group 27" id="27"/>
            <p:cNvGrpSpPr/>
            <p:nvPr/>
          </p:nvGrpSpPr>
          <p:grpSpPr>
            <a:xfrm rot="0">
              <a:off x="0" y="0"/>
              <a:ext cx="2350123" cy="2350123"/>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224010" y="0"/>
                    </a:moveTo>
                    <a:lnTo>
                      <a:pt x="588790" y="0"/>
                    </a:lnTo>
                    <a:cubicBezTo>
                      <a:pt x="648201" y="0"/>
                      <a:pt x="705179" y="23601"/>
                      <a:pt x="747189" y="65611"/>
                    </a:cubicBezTo>
                    <a:cubicBezTo>
                      <a:pt x="789199" y="107621"/>
                      <a:pt x="812800" y="164599"/>
                      <a:pt x="812800" y="224010"/>
                    </a:cubicBezTo>
                    <a:lnTo>
                      <a:pt x="812800" y="588790"/>
                    </a:lnTo>
                    <a:cubicBezTo>
                      <a:pt x="812800" y="648201"/>
                      <a:pt x="789199" y="705179"/>
                      <a:pt x="747189" y="747189"/>
                    </a:cubicBezTo>
                    <a:cubicBezTo>
                      <a:pt x="705179" y="789199"/>
                      <a:pt x="648201" y="812800"/>
                      <a:pt x="588790" y="812800"/>
                    </a:cubicBezTo>
                    <a:lnTo>
                      <a:pt x="224010" y="812800"/>
                    </a:lnTo>
                    <a:cubicBezTo>
                      <a:pt x="164599" y="812800"/>
                      <a:pt x="107621" y="789199"/>
                      <a:pt x="65611" y="747189"/>
                    </a:cubicBezTo>
                    <a:cubicBezTo>
                      <a:pt x="23601" y="705179"/>
                      <a:pt x="0" y="648201"/>
                      <a:pt x="0" y="588790"/>
                    </a:cubicBezTo>
                    <a:lnTo>
                      <a:pt x="0" y="224010"/>
                    </a:lnTo>
                    <a:cubicBezTo>
                      <a:pt x="0" y="164599"/>
                      <a:pt x="23601" y="107621"/>
                      <a:pt x="65611" y="65611"/>
                    </a:cubicBezTo>
                    <a:cubicBezTo>
                      <a:pt x="107621" y="23601"/>
                      <a:pt x="164599" y="0"/>
                      <a:pt x="224010" y="0"/>
                    </a:cubicBezTo>
                    <a:close/>
                  </a:path>
                </a:pathLst>
              </a:custGeom>
              <a:solidFill>
                <a:srgbClr val="5271FF"/>
              </a:solidFill>
            </p:spPr>
          </p:sp>
          <p:sp>
            <p:nvSpPr>
              <p:cNvPr name="TextBox 29" id="29"/>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TextBox 30" id="30"/>
            <p:cNvSpPr txBox="true"/>
            <p:nvPr/>
          </p:nvSpPr>
          <p:spPr>
            <a:xfrm rot="0">
              <a:off x="966896" y="105766"/>
              <a:ext cx="416330" cy="1957615"/>
            </a:xfrm>
            <a:prstGeom prst="rect">
              <a:avLst/>
            </a:prstGeom>
          </p:spPr>
          <p:txBody>
            <a:bodyPr anchor="t" rtlCol="false" tIns="0" lIns="0" bIns="0" rIns="0">
              <a:spAutoFit/>
            </a:bodyPr>
            <a:lstStyle/>
            <a:p>
              <a:pPr algn="ctr">
                <a:lnSpc>
                  <a:spcPts val="12291"/>
                </a:lnSpc>
                <a:spcBef>
                  <a:spcPct val="0"/>
                </a:spcBef>
              </a:pPr>
              <a:r>
                <a:rPr lang="en-US" sz="8779">
                  <a:solidFill>
                    <a:srgbClr val="FFFFFF"/>
                  </a:solidFill>
                  <a:latin typeface="Cuprum"/>
                  <a:ea typeface="Cuprum"/>
                  <a:cs typeface="Cuprum"/>
                  <a:sym typeface="Cuprum"/>
                </a:rPr>
                <a:t>1</a:t>
              </a:r>
            </a:p>
          </p:txBody>
        </p:sp>
      </p:grpSp>
      <p:grpSp>
        <p:nvGrpSpPr>
          <p:cNvPr name="Group 31" id="31"/>
          <p:cNvGrpSpPr/>
          <p:nvPr/>
        </p:nvGrpSpPr>
        <p:grpSpPr>
          <a:xfrm rot="0">
            <a:off x="520266" y="9365405"/>
            <a:ext cx="5247197" cy="359853"/>
            <a:chOff x="0" y="0"/>
            <a:chExt cx="6996263" cy="479804"/>
          </a:xfrm>
        </p:grpSpPr>
        <p:sp>
          <p:nvSpPr>
            <p:cNvPr name="AutoShape 32" id="32"/>
            <p:cNvSpPr/>
            <p:nvPr/>
          </p:nvSpPr>
          <p:spPr>
            <a:xfrm flipH="true">
              <a:off x="210609" y="214514"/>
              <a:ext cx="6655451" cy="0"/>
            </a:xfrm>
            <a:prstGeom prst="line">
              <a:avLst/>
            </a:prstGeom>
            <a:ln cap="flat" w="50800">
              <a:solidFill>
                <a:srgbClr val="FFFFFF"/>
              </a:solidFill>
              <a:prstDash val="solid"/>
              <a:headEnd type="none" len="sm" w="sm"/>
              <a:tailEnd type="none" len="sm" w="sm"/>
            </a:ln>
          </p:spPr>
        </p:sp>
        <p:grpSp>
          <p:nvGrpSpPr>
            <p:cNvPr name="Group 33" id="33"/>
            <p:cNvGrpSpPr/>
            <p:nvPr/>
          </p:nvGrpSpPr>
          <p:grpSpPr>
            <a:xfrm rot="5400000">
              <a:off x="6528177" y="11717"/>
              <a:ext cx="468087" cy="468087"/>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5" id="35"/>
              <p:cNvSpPr txBox="true"/>
              <p:nvPr/>
            </p:nvSpPr>
            <p:spPr>
              <a:xfrm>
                <a:off x="76200" y="28575"/>
                <a:ext cx="660400" cy="708025"/>
              </a:xfrm>
              <a:prstGeom prst="rect">
                <a:avLst/>
              </a:prstGeom>
            </p:spPr>
            <p:txBody>
              <a:bodyPr anchor="ctr" rtlCol="false" tIns="39058" lIns="39058" bIns="39058" rIns="39058"/>
              <a:lstStyle/>
              <a:p>
                <a:pPr algn="ctr">
                  <a:lnSpc>
                    <a:spcPts val="3360"/>
                  </a:lnSpc>
                </a:pPr>
              </a:p>
            </p:txBody>
          </p:sp>
        </p:grpSp>
        <p:grpSp>
          <p:nvGrpSpPr>
            <p:cNvPr name="Group 36" id="36"/>
            <p:cNvGrpSpPr/>
            <p:nvPr/>
          </p:nvGrpSpPr>
          <p:grpSpPr>
            <a:xfrm rot="5400000">
              <a:off x="0" y="0"/>
              <a:ext cx="444652" cy="444652"/>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8" id="38"/>
              <p:cNvSpPr txBox="true"/>
              <p:nvPr/>
            </p:nvSpPr>
            <p:spPr>
              <a:xfrm>
                <a:off x="76200" y="28575"/>
                <a:ext cx="660400" cy="708025"/>
              </a:xfrm>
              <a:prstGeom prst="rect">
                <a:avLst/>
              </a:prstGeom>
            </p:spPr>
            <p:txBody>
              <a:bodyPr anchor="ctr" rtlCol="false" tIns="39058" lIns="39058" bIns="39058" rIns="39058"/>
              <a:lstStyle/>
              <a:p>
                <a:pPr algn="ctr">
                  <a:lnSpc>
                    <a:spcPts val="3360"/>
                  </a:lnSpc>
                </a:pPr>
              </a:p>
            </p:txBody>
          </p:sp>
        </p:grpSp>
        <p:grpSp>
          <p:nvGrpSpPr>
            <p:cNvPr name="Group 39" id="39"/>
            <p:cNvGrpSpPr/>
            <p:nvPr/>
          </p:nvGrpSpPr>
          <p:grpSpPr>
            <a:xfrm rot="-10800000">
              <a:off x="6528177" y="11717"/>
              <a:ext cx="444652" cy="444652"/>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1" id="41"/>
              <p:cNvSpPr txBox="true"/>
              <p:nvPr/>
            </p:nvSpPr>
            <p:spPr>
              <a:xfrm>
                <a:off x="76200" y="28575"/>
                <a:ext cx="660400" cy="708025"/>
              </a:xfrm>
              <a:prstGeom prst="rect">
                <a:avLst/>
              </a:prstGeom>
            </p:spPr>
            <p:txBody>
              <a:bodyPr anchor="ctr" rtlCol="false" tIns="39058" lIns="39058" bIns="39058" rIns="39058"/>
              <a:lstStyle/>
              <a:p>
                <a:pPr algn="ctr">
                  <a:lnSpc>
                    <a:spcPts val="3360"/>
                  </a:lnSpc>
                </a:pPr>
              </a:p>
            </p:txBody>
          </p:sp>
        </p:grpSp>
      </p:grpSp>
      <p:grpSp>
        <p:nvGrpSpPr>
          <p:cNvPr name="Group 42" id="42"/>
          <p:cNvGrpSpPr/>
          <p:nvPr/>
        </p:nvGrpSpPr>
        <p:grpSpPr>
          <a:xfrm rot="0">
            <a:off x="12150578" y="9365405"/>
            <a:ext cx="5247197" cy="359853"/>
            <a:chOff x="0" y="0"/>
            <a:chExt cx="6996263" cy="479804"/>
          </a:xfrm>
        </p:grpSpPr>
        <p:sp>
          <p:nvSpPr>
            <p:cNvPr name="AutoShape 43" id="43"/>
            <p:cNvSpPr/>
            <p:nvPr/>
          </p:nvSpPr>
          <p:spPr>
            <a:xfrm>
              <a:off x="130204" y="265290"/>
              <a:ext cx="6655451" cy="0"/>
            </a:xfrm>
            <a:prstGeom prst="line">
              <a:avLst/>
            </a:prstGeom>
            <a:ln cap="flat" w="50800">
              <a:solidFill>
                <a:srgbClr val="FFFFFF"/>
              </a:solidFill>
              <a:prstDash val="solid"/>
              <a:headEnd type="none" len="sm" w="sm"/>
              <a:tailEnd type="none" len="sm" w="sm"/>
            </a:ln>
          </p:spPr>
        </p:sp>
        <p:grpSp>
          <p:nvGrpSpPr>
            <p:cNvPr name="Group 44" id="44"/>
            <p:cNvGrpSpPr/>
            <p:nvPr/>
          </p:nvGrpSpPr>
          <p:grpSpPr>
            <a:xfrm rot="-5400000">
              <a:off x="0" y="0"/>
              <a:ext cx="468087" cy="468087"/>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6" id="46"/>
              <p:cNvSpPr txBox="true"/>
              <p:nvPr/>
            </p:nvSpPr>
            <p:spPr>
              <a:xfrm>
                <a:off x="76200" y="28575"/>
                <a:ext cx="660400" cy="708025"/>
              </a:xfrm>
              <a:prstGeom prst="rect">
                <a:avLst/>
              </a:prstGeom>
            </p:spPr>
            <p:txBody>
              <a:bodyPr anchor="ctr" rtlCol="false" tIns="39058" lIns="39058" bIns="39058" rIns="39058"/>
              <a:lstStyle/>
              <a:p>
                <a:pPr algn="ctr">
                  <a:lnSpc>
                    <a:spcPts val="3360"/>
                  </a:lnSpc>
                </a:pPr>
              </a:p>
            </p:txBody>
          </p:sp>
        </p:grpSp>
        <p:grpSp>
          <p:nvGrpSpPr>
            <p:cNvPr name="Group 47" id="47"/>
            <p:cNvGrpSpPr/>
            <p:nvPr/>
          </p:nvGrpSpPr>
          <p:grpSpPr>
            <a:xfrm rot="-5400000">
              <a:off x="6551611" y="35152"/>
              <a:ext cx="444652" cy="444652"/>
              <a:chOff x="0" y="0"/>
              <a:chExt cx="812800" cy="812800"/>
            </a:xfrm>
          </p:grpSpPr>
          <p:sp>
            <p:nvSpPr>
              <p:cNvPr name="Freeform 48" id="4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9" id="49"/>
              <p:cNvSpPr txBox="true"/>
              <p:nvPr/>
            </p:nvSpPr>
            <p:spPr>
              <a:xfrm>
                <a:off x="76200" y="28575"/>
                <a:ext cx="660400" cy="708025"/>
              </a:xfrm>
              <a:prstGeom prst="rect">
                <a:avLst/>
              </a:prstGeom>
            </p:spPr>
            <p:txBody>
              <a:bodyPr anchor="ctr" rtlCol="false" tIns="39058" lIns="39058" bIns="39058" rIns="39058"/>
              <a:lstStyle/>
              <a:p>
                <a:pPr algn="ctr">
                  <a:lnSpc>
                    <a:spcPts val="3360"/>
                  </a:lnSpc>
                </a:pPr>
              </a:p>
            </p:txBody>
          </p:sp>
        </p:grpSp>
        <p:grpSp>
          <p:nvGrpSpPr>
            <p:cNvPr name="Group 50" id="50"/>
            <p:cNvGrpSpPr/>
            <p:nvPr/>
          </p:nvGrpSpPr>
          <p:grpSpPr>
            <a:xfrm rot="0">
              <a:off x="23435" y="23435"/>
              <a:ext cx="444652" cy="444652"/>
              <a:chOff x="0" y="0"/>
              <a:chExt cx="812800" cy="812800"/>
            </a:xfrm>
          </p:grpSpPr>
          <p:sp>
            <p:nvSpPr>
              <p:cNvPr name="Freeform 51" id="5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52" id="52"/>
              <p:cNvSpPr txBox="true"/>
              <p:nvPr/>
            </p:nvSpPr>
            <p:spPr>
              <a:xfrm>
                <a:off x="76200" y="28575"/>
                <a:ext cx="660400" cy="708025"/>
              </a:xfrm>
              <a:prstGeom prst="rect">
                <a:avLst/>
              </a:prstGeom>
            </p:spPr>
            <p:txBody>
              <a:bodyPr anchor="ctr" rtlCol="false" tIns="39058" lIns="39058" bIns="39058" rIns="39058"/>
              <a:lstStyle/>
              <a:p>
                <a:pPr algn="ctr">
                  <a:lnSpc>
                    <a:spcPts val="3360"/>
                  </a:lnSpc>
                </a:pPr>
              </a:p>
            </p:txBody>
          </p:sp>
        </p:grpSp>
      </p:grpSp>
      <p:sp>
        <p:nvSpPr>
          <p:cNvPr name="TextBox 53" id="53"/>
          <p:cNvSpPr txBox="true"/>
          <p:nvPr/>
        </p:nvSpPr>
        <p:spPr>
          <a:xfrm rot="0">
            <a:off x="7490963" y="6605962"/>
            <a:ext cx="3306074" cy="533400"/>
          </a:xfrm>
          <a:prstGeom prst="rect">
            <a:avLst/>
          </a:prstGeom>
        </p:spPr>
        <p:txBody>
          <a:bodyPr anchor="t" rtlCol="false" tIns="0" lIns="0" bIns="0" rIns="0">
            <a:spAutoFit/>
          </a:bodyPr>
          <a:lstStyle/>
          <a:p>
            <a:pPr algn="ctr" marL="0" indent="0" lvl="0">
              <a:lnSpc>
                <a:spcPts val="4200"/>
              </a:lnSpc>
              <a:spcBef>
                <a:spcPct val="0"/>
              </a:spcBef>
            </a:pPr>
            <a:r>
              <a:rPr lang="en-US" b="true" sz="3500">
                <a:solidFill>
                  <a:srgbClr val="FFFFFF"/>
                </a:solidFill>
                <a:latin typeface="Open Sauce Semi-Bold"/>
                <a:ea typeface="Open Sauce Semi-Bold"/>
                <a:cs typeface="Open Sauce Semi-Bold"/>
                <a:sym typeface="Open Sauce Semi-Bold"/>
              </a:rPr>
              <a:t>About Us</a:t>
            </a:r>
          </a:p>
        </p:txBody>
      </p:sp>
      <p:sp>
        <p:nvSpPr>
          <p:cNvPr name="TextBox 54" id="54"/>
          <p:cNvSpPr txBox="true"/>
          <p:nvPr/>
        </p:nvSpPr>
        <p:spPr>
          <a:xfrm rot="0">
            <a:off x="7490963" y="7396624"/>
            <a:ext cx="3306074" cy="824733"/>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FFFFFF"/>
                </a:solidFill>
                <a:latin typeface="Open Sauce"/>
                <a:ea typeface="Open Sauce"/>
                <a:cs typeface="Open Sauce"/>
                <a:sym typeface="Open Sauce"/>
              </a:rPr>
              <a:t>Elaborate on what you want to discuss.</a:t>
            </a:r>
            <a:r>
              <a:rPr lang="en-US" sz="2400">
                <a:solidFill>
                  <a:srgbClr val="FFFFFF"/>
                </a:solidFill>
                <a:latin typeface="Open Sauce"/>
                <a:ea typeface="Open Sauce"/>
                <a:cs typeface="Open Sauce"/>
                <a:sym typeface="Open Sauce"/>
              </a:rPr>
              <a:t> </a:t>
            </a:r>
          </a:p>
        </p:txBody>
      </p:sp>
      <p:sp>
        <p:nvSpPr>
          <p:cNvPr name="TextBox 55" id="55"/>
          <p:cNvSpPr txBox="true"/>
          <p:nvPr/>
        </p:nvSpPr>
        <p:spPr>
          <a:xfrm rot="0">
            <a:off x="1613299" y="6605962"/>
            <a:ext cx="3306074" cy="533400"/>
          </a:xfrm>
          <a:prstGeom prst="rect">
            <a:avLst/>
          </a:prstGeom>
        </p:spPr>
        <p:txBody>
          <a:bodyPr anchor="t" rtlCol="false" tIns="0" lIns="0" bIns="0" rIns="0">
            <a:spAutoFit/>
          </a:bodyPr>
          <a:lstStyle/>
          <a:p>
            <a:pPr algn="ctr" marL="0" indent="0" lvl="0">
              <a:lnSpc>
                <a:spcPts val="4200"/>
              </a:lnSpc>
              <a:spcBef>
                <a:spcPct val="0"/>
              </a:spcBef>
            </a:pPr>
            <a:r>
              <a:rPr lang="en-US" b="true" sz="3500">
                <a:solidFill>
                  <a:srgbClr val="FFFFFF"/>
                </a:solidFill>
                <a:latin typeface="Open Sauce Semi-Bold"/>
                <a:ea typeface="Open Sauce Semi-Bold"/>
                <a:cs typeface="Open Sauce Semi-Bold"/>
                <a:sym typeface="Open Sauce Semi-Bold"/>
              </a:rPr>
              <a:t>Introduction</a:t>
            </a:r>
          </a:p>
        </p:txBody>
      </p:sp>
      <p:sp>
        <p:nvSpPr>
          <p:cNvPr name="TextBox 56" id="56"/>
          <p:cNvSpPr txBox="true"/>
          <p:nvPr/>
        </p:nvSpPr>
        <p:spPr>
          <a:xfrm rot="0">
            <a:off x="1613299" y="7396624"/>
            <a:ext cx="3306074" cy="824733"/>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FFFFFF"/>
                </a:solidFill>
                <a:latin typeface="Open Sauce"/>
                <a:ea typeface="Open Sauce"/>
                <a:cs typeface="Open Sauce"/>
                <a:sym typeface="Open Sauce"/>
              </a:rPr>
              <a:t>Elaborate on what you want to discuss.</a:t>
            </a:r>
            <a:r>
              <a:rPr lang="en-US" sz="2400">
                <a:solidFill>
                  <a:srgbClr val="FFFFFF"/>
                </a:solidFill>
                <a:latin typeface="Open Sauce"/>
                <a:ea typeface="Open Sauce"/>
                <a:cs typeface="Open Sauce"/>
                <a:sym typeface="Open Sauce"/>
              </a:rPr>
              <a:t> </a:t>
            </a:r>
          </a:p>
        </p:txBody>
      </p:sp>
      <p:sp>
        <p:nvSpPr>
          <p:cNvPr name="TextBox 57" id="57"/>
          <p:cNvSpPr txBox="true"/>
          <p:nvPr/>
        </p:nvSpPr>
        <p:spPr>
          <a:xfrm rot="0">
            <a:off x="13124425" y="6605962"/>
            <a:ext cx="3794478" cy="533400"/>
          </a:xfrm>
          <a:prstGeom prst="rect">
            <a:avLst/>
          </a:prstGeom>
        </p:spPr>
        <p:txBody>
          <a:bodyPr anchor="t" rtlCol="false" tIns="0" lIns="0" bIns="0" rIns="0">
            <a:spAutoFit/>
          </a:bodyPr>
          <a:lstStyle/>
          <a:p>
            <a:pPr algn="ctr" marL="0" indent="0" lvl="0">
              <a:lnSpc>
                <a:spcPts val="4200"/>
              </a:lnSpc>
              <a:spcBef>
                <a:spcPct val="0"/>
              </a:spcBef>
            </a:pPr>
            <a:r>
              <a:rPr lang="en-US" b="true" sz="3500">
                <a:solidFill>
                  <a:srgbClr val="FFFFFF"/>
                </a:solidFill>
                <a:latin typeface="Open Sauce Semi-Bold"/>
                <a:ea typeface="Open Sauce Semi-Bold"/>
                <a:cs typeface="Open Sauce Semi-Bold"/>
                <a:sym typeface="Open Sauce Semi-Bold"/>
              </a:rPr>
              <a:t>Our Projects</a:t>
            </a:r>
          </a:p>
        </p:txBody>
      </p:sp>
      <p:sp>
        <p:nvSpPr>
          <p:cNvPr name="TextBox 58" id="58"/>
          <p:cNvSpPr txBox="true"/>
          <p:nvPr/>
        </p:nvSpPr>
        <p:spPr>
          <a:xfrm rot="0">
            <a:off x="13368628" y="7396624"/>
            <a:ext cx="3306074" cy="824733"/>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FFFFFF"/>
                </a:solidFill>
                <a:latin typeface="Open Sauce"/>
                <a:ea typeface="Open Sauce"/>
                <a:cs typeface="Open Sauce"/>
                <a:sym typeface="Open Sauce"/>
              </a:rPr>
              <a:t>Elaborate on what you want to discuss.</a:t>
            </a:r>
            <a:r>
              <a:rPr lang="en-US" sz="2400">
                <a:solidFill>
                  <a:srgbClr val="FFFFFF"/>
                </a:solidFill>
                <a:latin typeface="Open Sauce"/>
                <a:ea typeface="Open Sauce"/>
                <a:cs typeface="Open Sauce"/>
                <a:sym typeface="Open Sauce"/>
              </a:rPr>
              <a:t> </a:t>
            </a:r>
          </a:p>
        </p:txBody>
      </p:sp>
      <p:sp>
        <p:nvSpPr>
          <p:cNvPr name="TextBox 59" id="59"/>
          <p:cNvSpPr txBox="true"/>
          <p:nvPr/>
        </p:nvSpPr>
        <p:spPr>
          <a:xfrm rot="0">
            <a:off x="890224" y="1221899"/>
            <a:ext cx="16507551" cy="1352550"/>
          </a:xfrm>
          <a:prstGeom prst="rect">
            <a:avLst/>
          </a:prstGeom>
        </p:spPr>
        <p:txBody>
          <a:bodyPr anchor="t" rtlCol="false" tIns="0" lIns="0" bIns="0" rIns="0">
            <a:spAutoFit/>
          </a:bodyPr>
          <a:lstStyle/>
          <a:p>
            <a:pPr algn="ctr" marL="0" indent="0" lvl="0">
              <a:lnSpc>
                <a:spcPts val="10560"/>
              </a:lnSpc>
              <a:spcBef>
                <a:spcPct val="0"/>
              </a:spcBef>
            </a:pPr>
            <a:r>
              <a:rPr lang="en-US" sz="8800" spc="-369">
                <a:solidFill>
                  <a:srgbClr val="FFFFFF"/>
                </a:solidFill>
                <a:latin typeface="Cuprum"/>
                <a:ea typeface="Cuprum"/>
                <a:cs typeface="Cuprum"/>
                <a:sym typeface="Cuprum"/>
              </a:rPr>
              <a:t>Table Of Contents</a:t>
            </a:r>
          </a:p>
        </p:txBody>
      </p:sp>
      <p:sp>
        <p:nvSpPr>
          <p:cNvPr name="TextBox 60" id="60"/>
          <p:cNvSpPr txBox="true"/>
          <p:nvPr/>
        </p:nvSpPr>
        <p:spPr>
          <a:xfrm rot="0">
            <a:off x="8804095" y="3933538"/>
            <a:ext cx="434868" cy="1513455"/>
          </a:xfrm>
          <a:prstGeom prst="rect">
            <a:avLst/>
          </a:prstGeom>
        </p:spPr>
        <p:txBody>
          <a:bodyPr anchor="t" rtlCol="false" tIns="0" lIns="0" bIns="0" rIns="0">
            <a:spAutoFit/>
          </a:bodyPr>
          <a:lstStyle/>
          <a:p>
            <a:pPr algn="ctr">
              <a:lnSpc>
                <a:spcPts val="12291"/>
              </a:lnSpc>
              <a:spcBef>
                <a:spcPct val="0"/>
              </a:spcBef>
            </a:pPr>
            <a:r>
              <a:rPr lang="en-US" sz="8779">
                <a:solidFill>
                  <a:srgbClr val="FFFFFF"/>
                </a:solidFill>
                <a:latin typeface="Cuprum"/>
                <a:ea typeface="Cuprum"/>
                <a:cs typeface="Cuprum"/>
                <a:sym typeface="Cuprum"/>
              </a:rPr>
              <a:t>2</a:t>
            </a:r>
          </a:p>
        </p:txBody>
      </p:sp>
      <p:grpSp>
        <p:nvGrpSpPr>
          <p:cNvPr name="Group 61" id="61"/>
          <p:cNvGrpSpPr/>
          <p:nvPr/>
        </p:nvGrpSpPr>
        <p:grpSpPr>
          <a:xfrm rot="-10800000">
            <a:off x="13485846" y="308693"/>
            <a:ext cx="4589288" cy="4560399"/>
            <a:chOff x="0" y="0"/>
            <a:chExt cx="6119051" cy="6080532"/>
          </a:xfrm>
        </p:grpSpPr>
        <p:sp>
          <p:nvSpPr>
            <p:cNvPr name="AutoShape 62" id="62"/>
            <p:cNvSpPr/>
            <p:nvPr/>
          </p:nvSpPr>
          <p:spPr>
            <a:xfrm>
              <a:off x="450470" y="5880698"/>
              <a:ext cx="5443346" cy="0"/>
            </a:xfrm>
            <a:prstGeom prst="line">
              <a:avLst/>
            </a:prstGeom>
            <a:ln cap="flat" w="50800">
              <a:solidFill>
                <a:srgbClr val="FFFFFF"/>
              </a:solidFill>
              <a:prstDash val="solid"/>
              <a:headEnd type="none" len="sm" w="sm"/>
              <a:tailEnd type="none" len="sm" w="sm"/>
            </a:ln>
          </p:spPr>
        </p:sp>
        <p:sp>
          <p:nvSpPr>
            <p:cNvPr name="AutoShape 63" id="63"/>
            <p:cNvSpPr/>
            <p:nvPr/>
          </p:nvSpPr>
          <p:spPr>
            <a:xfrm>
              <a:off x="225235" y="225235"/>
              <a:ext cx="45302" cy="5691023"/>
            </a:xfrm>
            <a:prstGeom prst="line">
              <a:avLst/>
            </a:prstGeom>
            <a:ln cap="flat" w="50800">
              <a:solidFill>
                <a:srgbClr val="FFFFFF"/>
              </a:solidFill>
              <a:prstDash val="solid"/>
              <a:headEnd type="none" len="sm" w="sm"/>
              <a:tailEnd type="none" len="sm" w="sm"/>
            </a:ln>
          </p:spPr>
        </p:sp>
        <p:grpSp>
          <p:nvGrpSpPr>
            <p:cNvPr name="Group 64" id="64"/>
            <p:cNvGrpSpPr/>
            <p:nvPr/>
          </p:nvGrpSpPr>
          <p:grpSpPr>
            <a:xfrm rot="-5400000">
              <a:off x="5668581" y="5630063"/>
              <a:ext cx="450470" cy="450470"/>
              <a:chOff x="0" y="0"/>
              <a:chExt cx="812800" cy="812800"/>
            </a:xfrm>
          </p:grpSpPr>
          <p:sp>
            <p:nvSpPr>
              <p:cNvPr name="Freeform 65" id="6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66" id="66"/>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67" id="67"/>
            <p:cNvGrpSpPr/>
            <p:nvPr/>
          </p:nvGrpSpPr>
          <p:grpSpPr>
            <a:xfrm rot="-5400000">
              <a:off x="0" y="3734167"/>
              <a:ext cx="450470" cy="450470"/>
              <a:chOff x="0" y="0"/>
              <a:chExt cx="812800" cy="812800"/>
            </a:xfrm>
          </p:grpSpPr>
          <p:sp>
            <p:nvSpPr>
              <p:cNvPr name="Freeform 68" id="6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69" id="69"/>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70" id="70"/>
            <p:cNvGrpSpPr/>
            <p:nvPr/>
          </p:nvGrpSpPr>
          <p:grpSpPr>
            <a:xfrm rot="-5400000">
              <a:off x="0" y="0"/>
              <a:ext cx="450470" cy="450470"/>
              <a:chOff x="0" y="0"/>
              <a:chExt cx="812800" cy="812800"/>
            </a:xfrm>
          </p:grpSpPr>
          <p:sp>
            <p:nvSpPr>
              <p:cNvPr name="Freeform 71" id="7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72" id="72"/>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73" id="73"/>
            <p:cNvGrpSpPr/>
            <p:nvPr/>
          </p:nvGrpSpPr>
          <p:grpSpPr>
            <a:xfrm rot="-5400000">
              <a:off x="88912" y="5630063"/>
              <a:ext cx="450470" cy="450470"/>
              <a:chOff x="0" y="0"/>
              <a:chExt cx="812800" cy="812800"/>
            </a:xfrm>
          </p:grpSpPr>
          <p:sp>
            <p:nvSpPr>
              <p:cNvPr name="Freeform 74" id="7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75" id="75"/>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5860" r="0" b="-75860"/>
            </a:stretch>
          </a:blipFill>
        </p:spPr>
      </p:sp>
      <p:sp>
        <p:nvSpPr>
          <p:cNvPr name="AutoShape 3" id="3"/>
          <p:cNvSpPr/>
          <p:nvPr/>
        </p:nvSpPr>
        <p:spPr>
          <a:xfrm>
            <a:off x="574176" y="2739129"/>
            <a:ext cx="0" cy="6492240"/>
          </a:xfrm>
          <a:prstGeom prst="line">
            <a:avLst/>
          </a:prstGeom>
          <a:ln cap="flat" w="38100">
            <a:solidFill>
              <a:srgbClr val="5271FF"/>
            </a:solidFill>
            <a:prstDash val="solid"/>
            <a:headEnd type="none" len="sm" w="sm"/>
            <a:tailEnd type="none" len="sm" w="sm"/>
          </a:ln>
        </p:spPr>
      </p:sp>
      <p:grpSp>
        <p:nvGrpSpPr>
          <p:cNvPr name="Group 4" id="4"/>
          <p:cNvGrpSpPr/>
          <p:nvPr/>
        </p:nvGrpSpPr>
        <p:grpSpPr>
          <a:xfrm rot="0">
            <a:off x="390010" y="9078969"/>
            <a:ext cx="337852" cy="33785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cap="sq">
              <a:noFill/>
              <a:prstDash val="sysDot"/>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7" id="7"/>
          <p:cNvGrpSpPr/>
          <p:nvPr/>
        </p:nvGrpSpPr>
        <p:grpSpPr>
          <a:xfrm rot="0">
            <a:off x="401440" y="7785021"/>
            <a:ext cx="337852" cy="33785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10" id="10"/>
          <p:cNvGrpSpPr/>
          <p:nvPr/>
        </p:nvGrpSpPr>
        <p:grpSpPr>
          <a:xfrm rot="0">
            <a:off x="424300" y="2467960"/>
            <a:ext cx="337852" cy="33785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TextBox 13" id="13"/>
          <p:cNvSpPr txBox="true"/>
          <p:nvPr/>
        </p:nvSpPr>
        <p:spPr>
          <a:xfrm rot="0">
            <a:off x="3690604" y="3049366"/>
            <a:ext cx="7378075" cy="1381125"/>
          </a:xfrm>
          <a:prstGeom prst="rect">
            <a:avLst/>
          </a:prstGeom>
        </p:spPr>
        <p:txBody>
          <a:bodyPr anchor="t" rtlCol="false" tIns="0" lIns="0" bIns="0" rIns="0">
            <a:spAutoFit/>
          </a:bodyPr>
          <a:lstStyle/>
          <a:p>
            <a:pPr algn="just" marL="0" indent="0" lvl="0">
              <a:lnSpc>
                <a:spcPts val="10800"/>
              </a:lnSpc>
              <a:spcBef>
                <a:spcPct val="0"/>
              </a:spcBef>
            </a:pPr>
            <a:r>
              <a:rPr lang="en-US" sz="9000">
                <a:solidFill>
                  <a:srgbClr val="FFFFFF"/>
                </a:solidFill>
                <a:latin typeface="Cuprum"/>
                <a:ea typeface="Cuprum"/>
                <a:cs typeface="Cuprum"/>
                <a:sym typeface="Cuprum"/>
              </a:rPr>
              <a:t>Introduction</a:t>
            </a:r>
          </a:p>
        </p:txBody>
      </p:sp>
      <p:sp>
        <p:nvSpPr>
          <p:cNvPr name="TextBox 14" id="14"/>
          <p:cNvSpPr txBox="true"/>
          <p:nvPr/>
        </p:nvSpPr>
        <p:spPr>
          <a:xfrm rot="0">
            <a:off x="3690604" y="4678141"/>
            <a:ext cx="5320741" cy="1054735"/>
          </a:xfrm>
          <a:prstGeom prst="rect">
            <a:avLst/>
          </a:prstGeom>
        </p:spPr>
        <p:txBody>
          <a:bodyPr anchor="t" rtlCol="false" tIns="0" lIns="0" bIns="0" rIns="0">
            <a:spAutoFit/>
          </a:bodyPr>
          <a:lstStyle/>
          <a:p>
            <a:pPr algn="ctr" marL="0" indent="0" lvl="0">
              <a:lnSpc>
                <a:spcPts val="4160"/>
              </a:lnSpc>
              <a:spcBef>
                <a:spcPct val="0"/>
              </a:spcBef>
            </a:pPr>
            <a:r>
              <a:rPr lang="en-US" sz="3200" u="none">
                <a:solidFill>
                  <a:srgbClr val="FFFFFF"/>
                </a:solidFill>
                <a:latin typeface="Ubuntu"/>
                <a:ea typeface="Ubuntu"/>
                <a:cs typeface="Ubuntu"/>
                <a:sym typeface="Ubuntu"/>
              </a:rPr>
              <a:t>Elaborate on what </a:t>
            </a:r>
          </a:p>
          <a:p>
            <a:pPr algn="ctr" marL="0" indent="0" lvl="0">
              <a:lnSpc>
                <a:spcPts val="4160"/>
              </a:lnSpc>
              <a:spcBef>
                <a:spcPct val="0"/>
              </a:spcBef>
            </a:pPr>
            <a:r>
              <a:rPr lang="en-US" sz="3200" u="none">
                <a:solidFill>
                  <a:srgbClr val="FFFFFF"/>
                </a:solidFill>
                <a:latin typeface="Ubuntu"/>
                <a:ea typeface="Ubuntu"/>
                <a:cs typeface="Ubuntu"/>
                <a:sym typeface="Ubuntu"/>
              </a:rPr>
              <a:t>you want to discuss. </a:t>
            </a:r>
          </a:p>
        </p:txBody>
      </p:sp>
      <p:grpSp>
        <p:nvGrpSpPr>
          <p:cNvPr name="Group 15" id="15"/>
          <p:cNvGrpSpPr/>
          <p:nvPr/>
        </p:nvGrpSpPr>
        <p:grpSpPr>
          <a:xfrm rot="0">
            <a:off x="1332837" y="3058891"/>
            <a:ext cx="1762592" cy="1762592"/>
            <a:chOff x="0" y="0"/>
            <a:chExt cx="2350123" cy="2350123"/>
          </a:xfrm>
        </p:grpSpPr>
        <p:grpSp>
          <p:nvGrpSpPr>
            <p:cNvPr name="Group 16" id="16"/>
            <p:cNvGrpSpPr/>
            <p:nvPr/>
          </p:nvGrpSpPr>
          <p:grpSpPr>
            <a:xfrm rot="0">
              <a:off x="0" y="0"/>
              <a:ext cx="2350123" cy="235012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224010" y="0"/>
                    </a:moveTo>
                    <a:lnTo>
                      <a:pt x="588790" y="0"/>
                    </a:lnTo>
                    <a:cubicBezTo>
                      <a:pt x="648201" y="0"/>
                      <a:pt x="705179" y="23601"/>
                      <a:pt x="747189" y="65611"/>
                    </a:cubicBezTo>
                    <a:cubicBezTo>
                      <a:pt x="789199" y="107621"/>
                      <a:pt x="812800" y="164599"/>
                      <a:pt x="812800" y="224010"/>
                    </a:cubicBezTo>
                    <a:lnTo>
                      <a:pt x="812800" y="588790"/>
                    </a:lnTo>
                    <a:cubicBezTo>
                      <a:pt x="812800" y="648201"/>
                      <a:pt x="789199" y="705179"/>
                      <a:pt x="747189" y="747189"/>
                    </a:cubicBezTo>
                    <a:cubicBezTo>
                      <a:pt x="705179" y="789199"/>
                      <a:pt x="648201" y="812800"/>
                      <a:pt x="588790" y="812800"/>
                    </a:cubicBezTo>
                    <a:lnTo>
                      <a:pt x="224010" y="812800"/>
                    </a:lnTo>
                    <a:cubicBezTo>
                      <a:pt x="164599" y="812800"/>
                      <a:pt x="107621" y="789199"/>
                      <a:pt x="65611" y="747189"/>
                    </a:cubicBezTo>
                    <a:cubicBezTo>
                      <a:pt x="23601" y="705179"/>
                      <a:pt x="0" y="648201"/>
                      <a:pt x="0" y="588790"/>
                    </a:cubicBezTo>
                    <a:lnTo>
                      <a:pt x="0" y="224010"/>
                    </a:lnTo>
                    <a:cubicBezTo>
                      <a:pt x="0" y="164599"/>
                      <a:pt x="23601" y="107621"/>
                      <a:pt x="65611" y="65611"/>
                    </a:cubicBezTo>
                    <a:cubicBezTo>
                      <a:pt x="107621" y="23601"/>
                      <a:pt x="164599" y="0"/>
                      <a:pt x="224010" y="0"/>
                    </a:cubicBezTo>
                    <a:close/>
                  </a:path>
                </a:pathLst>
              </a:custGeom>
              <a:solidFill>
                <a:srgbClr val="5271FF"/>
              </a:solidFill>
            </p:spPr>
          </p:sp>
          <p:sp>
            <p:nvSpPr>
              <p:cNvPr name="TextBox 18" id="18"/>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TextBox 19" id="19"/>
            <p:cNvSpPr txBox="true"/>
            <p:nvPr/>
          </p:nvSpPr>
          <p:spPr>
            <a:xfrm rot="0">
              <a:off x="966896" y="105766"/>
              <a:ext cx="416330" cy="1957615"/>
            </a:xfrm>
            <a:prstGeom prst="rect">
              <a:avLst/>
            </a:prstGeom>
          </p:spPr>
          <p:txBody>
            <a:bodyPr anchor="t" rtlCol="false" tIns="0" lIns="0" bIns="0" rIns="0">
              <a:spAutoFit/>
            </a:bodyPr>
            <a:lstStyle/>
            <a:p>
              <a:pPr algn="ctr">
                <a:lnSpc>
                  <a:spcPts val="12291"/>
                </a:lnSpc>
                <a:spcBef>
                  <a:spcPct val="0"/>
                </a:spcBef>
              </a:pPr>
              <a:r>
                <a:rPr lang="en-US" sz="8779">
                  <a:solidFill>
                    <a:srgbClr val="FFFFFF"/>
                  </a:solidFill>
                  <a:latin typeface="Cuprum"/>
                  <a:ea typeface="Cuprum"/>
                  <a:cs typeface="Cuprum"/>
                  <a:sym typeface="Cuprum"/>
                </a:rPr>
                <a:t>1</a:t>
              </a:r>
            </a:p>
          </p:txBody>
        </p:sp>
      </p:grpSp>
      <p:sp>
        <p:nvSpPr>
          <p:cNvPr name="AutoShape 20" id="20"/>
          <p:cNvSpPr/>
          <p:nvPr/>
        </p:nvSpPr>
        <p:spPr>
          <a:xfrm flipH="true">
            <a:off x="570366" y="9301162"/>
            <a:ext cx="6492240" cy="0"/>
          </a:xfrm>
          <a:prstGeom prst="line">
            <a:avLst/>
          </a:prstGeom>
          <a:ln cap="flat" w="38100">
            <a:solidFill>
              <a:srgbClr val="5271FF"/>
            </a:solidFill>
            <a:prstDash val="solid"/>
            <a:headEnd type="none" len="sm" w="sm"/>
            <a:tailEnd type="none" len="sm" w="sm"/>
          </a:ln>
        </p:spPr>
      </p:sp>
      <p:grpSp>
        <p:nvGrpSpPr>
          <p:cNvPr name="Group 21" id="21"/>
          <p:cNvGrpSpPr/>
          <p:nvPr/>
        </p:nvGrpSpPr>
        <p:grpSpPr>
          <a:xfrm rot="0">
            <a:off x="3237452" y="9132236"/>
            <a:ext cx="337852" cy="337852"/>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23" id="23"/>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24" id="24"/>
          <p:cNvGrpSpPr>
            <a:grpSpLocks noChangeAspect="true"/>
          </p:cNvGrpSpPr>
          <p:nvPr/>
        </p:nvGrpSpPr>
        <p:grpSpPr>
          <a:xfrm rot="0">
            <a:off x="10373288" y="2212785"/>
            <a:ext cx="5953175" cy="6148440"/>
            <a:chOff x="0" y="0"/>
            <a:chExt cx="6350000" cy="6558280"/>
          </a:xfrm>
        </p:grpSpPr>
        <p:sp>
          <p:nvSpPr>
            <p:cNvPr name="Freeform 25" id="25"/>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10296" t="0" r="-44548" b="0"/>
              </a:stretch>
            </a:blipFill>
          </p:spPr>
        </p:sp>
        <p:sp>
          <p:nvSpPr>
            <p:cNvPr name="Freeform 26" id="26"/>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5271FF"/>
            </a:solidFill>
          </p:spPr>
        </p:sp>
      </p:grpSp>
      <p:grpSp>
        <p:nvGrpSpPr>
          <p:cNvPr name="Group 27" id="27"/>
          <p:cNvGrpSpPr/>
          <p:nvPr/>
        </p:nvGrpSpPr>
        <p:grpSpPr>
          <a:xfrm rot="0">
            <a:off x="6876387" y="9132236"/>
            <a:ext cx="337852" cy="337852"/>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29" id="29"/>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30" id="30"/>
          <p:cNvGrpSpPr/>
          <p:nvPr/>
        </p:nvGrpSpPr>
        <p:grpSpPr>
          <a:xfrm rot="0">
            <a:off x="1613299" y="403189"/>
            <a:ext cx="5247197" cy="359853"/>
            <a:chOff x="0" y="0"/>
            <a:chExt cx="6996263" cy="479804"/>
          </a:xfrm>
        </p:grpSpPr>
        <p:sp>
          <p:nvSpPr>
            <p:cNvPr name="AutoShape 31" id="31"/>
            <p:cNvSpPr/>
            <p:nvPr/>
          </p:nvSpPr>
          <p:spPr>
            <a:xfrm flipH="true">
              <a:off x="210609" y="214514"/>
              <a:ext cx="6655451" cy="0"/>
            </a:xfrm>
            <a:prstGeom prst="line">
              <a:avLst/>
            </a:prstGeom>
            <a:ln cap="flat" w="50800">
              <a:solidFill>
                <a:srgbClr val="5271FF"/>
              </a:solidFill>
              <a:prstDash val="solid"/>
              <a:headEnd type="none" len="sm" w="sm"/>
              <a:tailEnd type="none" len="sm" w="sm"/>
            </a:ln>
          </p:spPr>
        </p:sp>
        <p:grpSp>
          <p:nvGrpSpPr>
            <p:cNvPr name="Group 32" id="32"/>
            <p:cNvGrpSpPr/>
            <p:nvPr/>
          </p:nvGrpSpPr>
          <p:grpSpPr>
            <a:xfrm rot="5400000">
              <a:off x="6528177" y="11717"/>
              <a:ext cx="468087" cy="468087"/>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34" id="34"/>
              <p:cNvSpPr txBox="true"/>
              <p:nvPr/>
            </p:nvSpPr>
            <p:spPr>
              <a:xfrm>
                <a:off x="76200" y="28575"/>
                <a:ext cx="660400" cy="708025"/>
              </a:xfrm>
              <a:prstGeom prst="rect">
                <a:avLst/>
              </a:prstGeom>
            </p:spPr>
            <p:txBody>
              <a:bodyPr anchor="ctr" rtlCol="false" tIns="39058" lIns="39058" bIns="39058" rIns="39058"/>
              <a:lstStyle/>
              <a:p>
                <a:pPr algn="ctr">
                  <a:lnSpc>
                    <a:spcPts val="3360"/>
                  </a:lnSpc>
                </a:pPr>
              </a:p>
            </p:txBody>
          </p:sp>
        </p:grpSp>
        <p:grpSp>
          <p:nvGrpSpPr>
            <p:cNvPr name="Group 35" id="35"/>
            <p:cNvGrpSpPr/>
            <p:nvPr/>
          </p:nvGrpSpPr>
          <p:grpSpPr>
            <a:xfrm rot="5400000">
              <a:off x="0" y="0"/>
              <a:ext cx="444652" cy="444652"/>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37" id="37"/>
              <p:cNvSpPr txBox="true"/>
              <p:nvPr/>
            </p:nvSpPr>
            <p:spPr>
              <a:xfrm>
                <a:off x="76200" y="28575"/>
                <a:ext cx="660400" cy="708025"/>
              </a:xfrm>
              <a:prstGeom prst="rect">
                <a:avLst/>
              </a:prstGeom>
            </p:spPr>
            <p:txBody>
              <a:bodyPr anchor="ctr" rtlCol="false" tIns="39058" lIns="39058" bIns="39058" rIns="39058"/>
              <a:lstStyle/>
              <a:p>
                <a:pPr algn="ctr">
                  <a:lnSpc>
                    <a:spcPts val="3360"/>
                  </a:lnSpc>
                </a:pPr>
              </a:p>
            </p:txBody>
          </p:sp>
        </p:grpSp>
        <p:grpSp>
          <p:nvGrpSpPr>
            <p:cNvPr name="Group 38" id="38"/>
            <p:cNvGrpSpPr/>
            <p:nvPr/>
          </p:nvGrpSpPr>
          <p:grpSpPr>
            <a:xfrm rot="-10800000">
              <a:off x="6528177" y="11717"/>
              <a:ext cx="444652" cy="444652"/>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40" id="40"/>
              <p:cNvSpPr txBox="true"/>
              <p:nvPr/>
            </p:nvSpPr>
            <p:spPr>
              <a:xfrm>
                <a:off x="76200" y="28575"/>
                <a:ext cx="660400" cy="708025"/>
              </a:xfrm>
              <a:prstGeom prst="rect">
                <a:avLst/>
              </a:prstGeom>
            </p:spPr>
            <p:txBody>
              <a:bodyPr anchor="ctr" rtlCol="false" tIns="39058" lIns="39058" bIns="39058" rIns="39058"/>
              <a:lstStyle/>
              <a:p>
                <a:pPr algn="ctr">
                  <a:lnSpc>
                    <a:spcPts val="3360"/>
                  </a:lnSpc>
                </a:pPr>
              </a:p>
            </p:txBody>
          </p:sp>
        </p:grpSp>
      </p:grpSp>
      <p:grpSp>
        <p:nvGrpSpPr>
          <p:cNvPr name="Group 41" id="41"/>
          <p:cNvGrpSpPr/>
          <p:nvPr/>
        </p:nvGrpSpPr>
        <p:grpSpPr>
          <a:xfrm rot="0">
            <a:off x="11394299" y="403189"/>
            <a:ext cx="5247197" cy="359853"/>
            <a:chOff x="0" y="0"/>
            <a:chExt cx="6996263" cy="479804"/>
          </a:xfrm>
        </p:grpSpPr>
        <p:sp>
          <p:nvSpPr>
            <p:cNvPr name="AutoShape 42" id="42"/>
            <p:cNvSpPr/>
            <p:nvPr/>
          </p:nvSpPr>
          <p:spPr>
            <a:xfrm>
              <a:off x="130204" y="265290"/>
              <a:ext cx="6655451" cy="0"/>
            </a:xfrm>
            <a:prstGeom prst="line">
              <a:avLst/>
            </a:prstGeom>
            <a:ln cap="flat" w="50800">
              <a:solidFill>
                <a:srgbClr val="5271FF"/>
              </a:solidFill>
              <a:prstDash val="solid"/>
              <a:headEnd type="none" len="sm" w="sm"/>
              <a:tailEnd type="none" len="sm" w="sm"/>
            </a:ln>
          </p:spPr>
        </p:sp>
        <p:grpSp>
          <p:nvGrpSpPr>
            <p:cNvPr name="Group 43" id="43"/>
            <p:cNvGrpSpPr/>
            <p:nvPr/>
          </p:nvGrpSpPr>
          <p:grpSpPr>
            <a:xfrm rot="-5400000">
              <a:off x="0" y="0"/>
              <a:ext cx="468087" cy="468087"/>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45" id="45"/>
              <p:cNvSpPr txBox="true"/>
              <p:nvPr/>
            </p:nvSpPr>
            <p:spPr>
              <a:xfrm>
                <a:off x="76200" y="28575"/>
                <a:ext cx="660400" cy="708025"/>
              </a:xfrm>
              <a:prstGeom prst="rect">
                <a:avLst/>
              </a:prstGeom>
            </p:spPr>
            <p:txBody>
              <a:bodyPr anchor="ctr" rtlCol="false" tIns="39058" lIns="39058" bIns="39058" rIns="39058"/>
              <a:lstStyle/>
              <a:p>
                <a:pPr algn="ctr">
                  <a:lnSpc>
                    <a:spcPts val="3360"/>
                  </a:lnSpc>
                </a:pPr>
              </a:p>
            </p:txBody>
          </p:sp>
        </p:grpSp>
        <p:grpSp>
          <p:nvGrpSpPr>
            <p:cNvPr name="Group 46" id="46"/>
            <p:cNvGrpSpPr/>
            <p:nvPr/>
          </p:nvGrpSpPr>
          <p:grpSpPr>
            <a:xfrm rot="-5400000">
              <a:off x="6551611" y="35152"/>
              <a:ext cx="444652" cy="444652"/>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48" id="48"/>
              <p:cNvSpPr txBox="true"/>
              <p:nvPr/>
            </p:nvSpPr>
            <p:spPr>
              <a:xfrm>
                <a:off x="76200" y="28575"/>
                <a:ext cx="660400" cy="708025"/>
              </a:xfrm>
              <a:prstGeom prst="rect">
                <a:avLst/>
              </a:prstGeom>
            </p:spPr>
            <p:txBody>
              <a:bodyPr anchor="ctr" rtlCol="false" tIns="39058" lIns="39058" bIns="39058" rIns="39058"/>
              <a:lstStyle/>
              <a:p>
                <a:pPr algn="ctr">
                  <a:lnSpc>
                    <a:spcPts val="3360"/>
                  </a:lnSpc>
                </a:pPr>
              </a:p>
            </p:txBody>
          </p:sp>
        </p:grpSp>
        <p:grpSp>
          <p:nvGrpSpPr>
            <p:cNvPr name="Group 49" id="49"/>
            <p:cNvGrpSpPr/>
            <p:nvPr/>
          </p:nvGrpSpPr>
          <p:grpSpPr>
            <a:xfrm rot="0">
              <a:off x="23435" y="23435"/>
              <a:ext cx="444652" cy="444652"/>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51" id="51"/>
              <p:cNvSpPr txBox="true"/>
              <p:nvPr/>
            </p:nvSpPr>
            <p:spPr>
              <a:xfrm>
                <a:off x="76200" y="28575"/>
                <a:ext cx="660400" cy="708025"/>
              </a:xfrm>
              <a:prstGeom prst="rect">
                <a:avLst/>
              </a:prstGeom>
            </p:spPr>
            <p:txBody>
              <a:bodyPr anchor="ctr" rtlCol="false" tIns="39058" lIns="39058" bIns="39058" rIns="39058"/>
              <a:lstStyle/>
              <a:p>
                <a:pPr algn="ctr">
                  <a:lnSpc>
                    <a:spcPts val="3360"/>
                  </a:lnSpc>
                </a:pPr>
              </a:p>
            </p:txBody>
          </p:sp>
        </p:gr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5860" r="0" b="-75860"/>
            </a:stretch>
          </a:blipFill>
        </p:spPr>
      </p:sp>
      <p:grpSp>
        <p:nvGrpSpPr>
          <p:cNvPr name="Group 3" id="3"/>
          <p:cNvGrpSpPr/>
          <p:nvPr/>
        </p:nvGrpSpPr>
        <p:grpSpPr>
          <a:xfrm rot="0">
            <a:off x="4569677" y="923829"/>
            <a:ext cx="9492965" cy="5438742"/>
            <a:chOff x="0" y="0"/>
            <a:chExt cx="12657286" cy="7251656"/>
          </a:xfrm>
        </p:grpSpPr>
        <p:grpSp>
          <p:nvGrpSpPr>
            <p:cNvPr name="Group 4" id="4"/>
            <p:cNvGrpSpPr/>
            <p:nvPr/>
          </p:nvGrpSpPr>
          <p:grpSpPr>
            <a:xfrm rot="0">
              <a:off x="0" y="0"/>
              <a:ext cx="12657286" cy="7251656"/>
              <a:chOff x="0" y="0"/>
              <a:chExt cx="2500205" cy="1432426"/>
            </a:xfrm>
          </p:grpSpPr>
          <p:sp>
            <p:nvSpPr>
              <p:cNvPr name="Freeform 5" id="5"/>
              <p:cNvSpPr/>
              <p:nvPr/>
            </p:nvSpPr>
            <p:spPr>
              <a:xfrm flipH="false" flipV="false" rot="0">
                <a:off x="0" y="0"/>
                <a:ext cx="2500205" cy="1432426"/>
              </a:xfrm>
              <a:custGeom>
                <a:avLst/>
                <a:gdLst/>
                <a:ahLst/>
                <a:cxnLst/>
                <a:rect r="r" b="b" t="t" l="l"/>
                <a:pathLst>
                  <a:path h="1432426" w="2500205">
                    <a:moveTo>
                      <a:pt x="41593" y="0"/>
                    </a:moveTo>
                    <a:lnTo>
                      <a:pt x="2458612" y="0"/>
                    </a:lnTo>
                    <a:cubicBezTo>
                      <a:pt x="2481583" y="0"/>
                      <a:pt x="2500205" y="18622"/>
                      <a:pt x="2500205" y="41593"/>
                    </a:cubicBezTo>
                    <a:lnTo>
                      <a:pt x="2500205" y="1390833"/>
                    </a:lnTo>
                    <a:cubicBezTo>
                      <a:pt x="2500205" y="1413804"/>
                      <a:pt x="2481583" y="1432426"/>
                      <a:pt x="2458612" y="1432426"/>
                    </a:cubicBezTo>
                    <a:lnTo>
                      <a:pt x="41593" y="1432426"/>
                    </a:lnTo>
                    <a:cubicBezTo>
                      <a:pt x="18622" y="1432426"/>
                      <a:pt x="0" y="1413804"/>
                      <a:pt x="0" y="1390833"/>
                    </a:cubicBezTo>
                    <a:lnTo>
                      <a:pt x="0" y="41593"/>
                    </a:lnTo>
                    <a:cubicBezTo>
                      <a:pt x="0" y="18622"/>
                      <a:pt x="18622" y="0"/>
                      <a:pt x="41593" y="0"/>
                    </a:cubicBezTo>
                    <a:close/>
                  </a:path>
                </a:pathLst>
              </a:custGeom>
              <a:solidFill>
                <a:srgbClr val="5271FF"/>
              </a:solidFill>
            </p:spPr>
          </p:sp>
          <p:sp>
            <p:nvSpPr>
              <p:cNvPr name="TextBox 6" id="6"/>
              <p:cNvSpPr txBox="true"/>
              <p:nvPr/>
            </p:nvSpPr>
            <p:spPr>
              <a:xfrm>
                <a:off x="0" y="-47625"/>
                <a:ext cx="2500205" cy="1480051"/>
              </a:xfrm>
              <a:prstGeom prst="rect">
                <a:avLst/>
              </a:prstGeom>
            </p:spPr>
            <p:txBody>
              <a:bodyPr anchor="ctr" rtlCol="false" tIns="50800" lIns="50800" bIns="50800" rIns="50800"/>
              <a:lstStyle/>
              <a:p>
                <a:pPr algn="ctr">
                  <a:lnSpc>
                    <a:spcPts val="3359"/>
                  </a:lnSpc>
                </a:pPr>
              </a:p>
            </p:txBody>
          </p:sp>
        </p:grpSp>
        <p:grpSp>
          <p:nvGrpSpPr>
            <p:cNvPr name="Group 7" id="7"/>
            <p:cNvGrpSpPr>
              <a:grpSpLocks noChangeAspect="true"/>
            </p:cNvGrpSpPr>
            <p:nvPr/>
          </p:nvGrpSpPr>
          <p:grpSpPr>
            <a:xfrm rot="0">
              <a:off x="110684" y="128270"/>
              <a:ext cx="12435918" cy="6995116"/>
              <a:chOff x="0" y="0"/>
              <a:chExt cx="11289030" cy="6350000"/>
            </a:xfrm>
          </p:grpSpPr>
          <p:sp>
            <p:nvSpPr>
              <p:cNvPr name="Freeform 8" id="8"/>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3"/>
                <a:stretch>
                  <a:fillRect l="0" t="0" r="0" b="-18678"/>
                </a:stretch>
              </a:blipFill>
            </p:spPr>
          </p:sp>
        </p:grpSp>
      </p:grpSp>
      <p:grpSp>
        <p:nvGrpSpPr>
          <p:cNvPr name="Group 9" id="9"/>
          <p:cNvGrpSpPr/>
          <p:nvPr/>
        </p:nvGrpSpPr>
        <p:grpSpPr>
          <a:xfrm rot="0">
            <a:off x="1450816" y="3651869"/>
            <a:ext cx="2550580" cy="353635"/>
            <a:chOff x="0" y="0"/>
            <a:chExt cx="3400773" cy="471513"/>
          </a:xfrm>
        </p:grpSpPr>
        <p:sp>
          <p:nvSpPr>
            <p:cNvPr name="AutoShape 10" id="10"/>
            <p:cNvSpPr/>
            <p:nvPr/>
          </p:nvSpPr>
          <p:spPr>
            <a:xfrm flipH="true" flipV="true">
              <a:off x="210609" y="241376"/>
              <a:ext cx="2967713" cy="19529"/>
            </a:xfrm>
            <a:prstGeom prst="line">
              <a:avLst/>
            </a:prstGeom>
            <a:ln cap="flat" w="76200">
              <a:solidFill>
                <a:srgbClr val="FFFFFF"/>
              </a:solidFill>
              <a:prstDash val="solid"/>
              <a:headEnd type="none" len="sm" w="sm"/>
              <a:tailEnd type="none" len="sm" w="sm"/>
            </a:ln>
          </p:spPr>
        </p:sp>
        <p:grpSp>
          <p:nvGrpSpPr>
            <p:cNvPr name="Group 11" id="11"/>
            <p:cNvGrpSpPr/>
            <p:nvPr/>
          </p:nvGrpSpPr>
          <p:grpSpPr>
            <a:xfrm rot="5400000">
              <a:off x="0" y="26861"/>
              <a:ext cx="444652" cy="44465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3" id="13"/>
              <p:cNvSpPr txBox="true"/>
              <p:nvPr/>
            </p:nvSpPr>
            <p:spPr>
              <a:xfrm>
                <a:off x="76200" y="28575"/>
                <a:ext cx="660400" cy="708025"/>
              </a:xfrm>
              <a:prstGeom prst="rect">
                <a:avLst/>
              </a:prstGeom>
            </p:spPr>
            <p:txBody>
              <a:bodyPr anchor="ctr" rtlCol="false" tIns="39058" lIns="39058" bIns="39058" rIns="39058"/>
              <a:lstStyle/>
              <a:p>
                <a:pPr algn="ctr">
                  <a:lnSpc>
                    <a:spcPts val="3360"/>
                  </a:lnSpc>
                </a:pPr>
              </a:p>
            </p:txBody>
          </p:sp>
        </p:grpSp>
        <p:grpSp>
          <p:nvGrpSpPr>
            <p:cNvPr name="Group 14" id="14"/>
            <p:cNvGrpSpPr/>
            <p:nvPr/>
          </p:nvGrpSpPr>
          <p:grpSpPr>
            <a:xfrm rot="-10800000">
              <a:off x="2956121" y="0"/>
              <a:ext cx="444652" cy="44465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6" id="16"/>
              <p:cNvSpPr txBox="true"/>
              <p:nvPr/>
            </p:nvSpPr>
            <p:spPr>
              <a:xfrm>
                <a:off x="76200" y="28575"/>
                <a:ext cx="660400" cy="708025"/>
              </a:xfrm>
              <a:prstGeom prst="rect">
                <a:avLst/>
              </a:prstGeom>
            </p:spPr>
            <p:txBody>
              <a:bodyPr anchor="ctr" rtlCol="false" tIns="39058" lIns="39058" bIns="39058" rIns="39058"/>
              <a:lstStyle/>
              <a:p>
                <a:pPr algn="ctr">
                  <a:lnSpc>
                    <a:spcPts val="3360"/>
                  </a:lnSpc>
                </a:pPr>
              </a:p>
            </p:txBody>
          </p:sp>
        </p:grpSp>
      </p:grpSp>
      <p:grpSp>
        <p:nvGrpSpPr>
          <p:cNvPr name="Group 17" id="17"/>
          <p:cNvGrpSpPr/>
          <p:nvPr/>
        </p:nvGrpSpPr>
        <p:grpSpPr>
          <a:xfrm rot="0">
            <a:off x="14812943" y="3651869"/>
            <a:ext cx="2550580" cy="353635"/>
            <a:chOff x="0" y="0"/>
            <a:chExt cx="3400773" cy="471513"/>
          </a:xfrm>
        </p:grpSpPr>
        <p:sp>
          <p:nvSpPr>
            <p:cNvPr name="AutoShape 18" id="18"/>
            <p:cNvSpPr/>
            <p:nvPr/>
          </p:nvSpPr>
          <p:spPr>
            <a:xfrm flipH="true" flipV="true">
              <a:off x="210609" y="241376"/>
              <a:ext cx="2967713" cy="19529"/>
            </a:xfrm>
            <a:prstGeom prst="line">
              <a:avLst/>
            </a:prstGeom>
            <a:ln cap="flat" w="76200">
              <a:solidFill>
                <a:srgbClr val="FFFFFF"/>
              </a:solidFill>
              <a:prstDash val="solid"/>
              <a:headEnd type="none" len="sm" w="sm"/>
              <a:tailEnd type="none" len="sm" w="sm"/>
            </a:ln>
          </p:spPr>
        </p:sp>
        <p:grpSp>
          <p:nvGrpSpPr>
            <p:cNvPr name="Group 19" id="19"/>
            <p:cNvGrpSpPr/>
            <p:nvPr/>
          </p:nvGrpSpPr>
          <p:grpSpPr>
            <a:xfrm rot="5400000">
              <a:off x="0" y="26861"/>
              <a:ext cx="444652" cy="444652"/>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1" id="21"/>
              <p:cNvSpPr txBox="true"/>
              <p:nvPr/>
            </p:nvSpPr>
            <p:spPr>
              <a:xfrm>
                <a:off x="76200" y="28575"/>
                <a:ext cx="660400" cy="708025"/>
              </a:xfrm>
              <a:prstGeom prst="rect">
                <a:avLst/>
              </a:prstGeom>
            </p:spPr>
            <p:txBody>
              <a:bodyPr anchor="ctr" rtlCol="false" tIns="39058" lIns="39058" bIns="39058" rIns="39058"/>
              <a:lstStyle/>
              <a:p>
                <a:pPr algn="ctr">
                  <a:lnSpc>
                    <a:spcPts val="3360"/>
                  </a:lnSpc>
                </a:pPr>
              </a:p>
            </p:txBody>
          </p:sp>
        </p:grpSp>
        <p:grpSp>
          <p:nvGrpSpPr>
            <p:cNvPr name="Group 22" id="22"/>
            <p:cNvGrpSpPr/>
            <p:nvPr/>
          </p:nvGrpSpPr>
          <p:grpSpPr>
            <a:xfrm rot="-10800000">
              <a:off x="2956121" y="0"/>
              <a:ext cx="444652" cy="444652"/>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4" id="24"/>
              <p:cNvSpPr txBox="true"/>
              <p:nvPr/>
            </p:nvSpPr>
            <p:spPr>
              <a:xfrm>
                <a:off x="76200" y="28575"/>
                <a:ext cx="660400" cy="708025"/>
              </a:xfrm>
              <a:prstGeom prst="rect">
                <a:avLst/>
              </a:prstGeom>
            </p:spPr>
            <p:txBody>
              <a:bodyPr anchor="ctr" rtlCol="false" tIns="39058" lIns="39058" bIns="39058" rIns="39058"/>
              <a:lstStyle/>
              <a:p>
                <a:pPr algn="ctr">
                  <a:lnSpc>
                    <a:spcPts val="3360"/>
                  </a:lnSpc>
                </a:pPr>
              </a:p>
            </p:txBody>
          </p:sp>
        </p:grpSp>
      </p:grpSp>
      <p:grpSp>
        <p:nvGrpSpPr>
          <p:cNvPr name="Group 25" id="25"/>
          <p:cNvGrpSpPr/>
          <p:nvPr/>
        </p:nvGrpSpPr>
        <p:grpSpPr>
          <a:xfrm rot="5400000">
            <a:off x="-2002398" y="6622039"/>
            <a:ext cx="5247197" cy="359853"/>
            <a:chOff x="0" y="0"/>
            <a:chExt cx="6996263" cy="479804"/>
          </a:xfrm>
        </p:grpSpPr>
        <p:sp>
          <p:nvSpPr>
            <p:cNvPr name="AutoShape 26" id="26"/>
            <p:cNvSpPr/>
            <p:nvPr/>
          </p:nvSpPr>
          <p:spPr>
            <a:xfrm flipH="true">
              <a:off x="210609" y="214514"/>
              <a:ext cx="6655451" cy="0"/>
            </a:xfrm>
            <a:prstGeom prst="line">
              <a:avLst/>
            </a:prstGeom>
            <a:ln cap="flat" w="76200">
              <a:solidFill>
                <a:srgbClr val="FFFFFF"/>
              </a:solidFill>
              <a:prstDash val="solid"/>
              <a:headEnd type="none" len="sm" w="sm"/>
              <a:tailEnd type="none" len="sm" w="sm"/>
            </a:ln>
          </p:spPr>
        </p:sp>
        <p:grpSp>
          <p:nvGrpSpPr>
            <p:cNvPr name="Group 27" id="27"/>
            <p:cNvGrpSpPr/>
            <p:nvPr/>
          </p:nvGrpSpPr>
          <p:grpSpPr>
            <a:xfrm rot="5400000">
              <a:off x="6528177" y="11717"/>
              <a:ext cx="468087" cy="468087"/>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9" id="29"/>
              <p:cNvSpPr txBox="true"/>
              <p:nvPr/>
            </p:nvSpPr>
            <p:spPr>
              <a:xfrm>
                <a:off x="76200" y="28575"/>
                <a:ext cx="660400" cy="708025"/>
              </a:xfrm>
              <a:prstGeom prst="rect">
                <a:avLst/>
              </a:prstGeom>
            </p:spPr>
            <p:txBody>
              <a:bodyPr anchor="ctr" rtlCol="false" tIns="39058" lIns="39058" bIns="39058" rIns="39058"/>
              <a:lstStyle/>
              <a:p>
                <a:pPr algn="ctr">
                  <a:lnSpc>
                    <a:spcPts val="3360"/>
                  </a:lnSpc>
                </a:pPr>
              </a:p>
            </p:txBody>
          </p:sp>
        </p:grpSp>
        <p:grpSp>
          <p:nvGrpSpPr>
            <p:cNvPr name="Group 30" id="30"/>
            <p:cNvGrpSpPr/>
            <p:nvPr/>
          </p:nvGrpSpPr>
          <p:grpSpPr>
            <a:xfrm rot="5400000">
              <a:off x="0" y="0"/>
              <a:ext cx="444652" cy="444652"/>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2" id="32"/>
              <p:cNvSpPr txBox="true"/>
              <p:nvPr/>
            </p:nvSpPr>
            <p:spPr>
              <a:xfrm>
                <a:off x="76200" y="28575"/>
                <a:ext cx="660400" cy="708025"/>
              </a:xfrm>
              <a:prstGeom prst="rect">
                <a:avLst/>
              </a:prstGeom>
            </p:spPr>
            <p:txBody>
              <a:bodyPr anchor="ctr" rtlCol="false" tIns="39058" lIns="39058" bIns="39058" rIns="39058"/>
              <a:lstStyle/>
              <a:p>
                <a:pPr algn="ctr">
                  <a:lnSpc>
                    <a:spcPts val="3360"/>
                  </a:lnSpc>
                </a:pPr>
              </a:p>
            </p:txBody>
          </p:sp>
        </p:grpSp>
        <p:grpSp>
          <p:nvGrpSpPr>
            <p:cNvPr name="Group 33" id="33"/>
            <p:cNvGrpSpPr/>
            <p:nvPr/>
          </p:nvGrpSpPr>
          <p:grpSpPr>
            <a:xfrm rot="-10800000">
              <a:off x="6528177" y="11717"/>
              <a:ext cx="444652" cy="444652"/>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5" id="35"/>
              <p:cNvSpPr txBox="true"/>
              <p:nvPr/>
            </p:nvSpPr>
            <p:spPr>
              <a:xfrm>
                <a:off x="76200" y="28575"/>
                <a:ext cx="660400" cy="708025"/>
              </a:xfrm>
              <a:prstGeom prst="rect">
                <a:avLst/>
              </a:prstGeom>
            </p:spPr>
            <p:txBody>
              <a:bodyPr anchor="ctr" rtlCol="false" tIns="39058" lIns="39058" bIns="39058" rIns="39058"/>
              <a:lstStyle/>
              <a:p>
                <a:pPr algn="ctr">
                  <a:lnSpc>
                    <a:spcPts val="3360"/>
                  </a:lnSpc>
                </a:pPr>
              </a:p>
            </p:txBody>
          </p:sp>
        </p:grpSp>
      </p:grpSp>
      <p:grpSp>
        <p:nvGrpSpPr>
          <p:cNvPr name="Group 36" id="36"/>
          <p:cNvGrpSpPr/>
          <p:nvPr/>
        </p:nvGrpSpPr>
        <p:grpSpPr>
          <a:xfrm rot="5400000">
            <a:off x="15038732" y="6622039"/>
            <a:ext cx="5247197" cy="359853"/>
            <a:chOff x="0" y="0"/>
            <a:chExt cx="6996263" cy="479804"/>
          </a:xfrm>
        </p:grpSpPr>
        <p:sp>
          <p:nvSpPr>
            <p:cNvPr name="AutoShape 37" id="37"/>
            <p:cNvSpPr/>
            <p:nvPr/>
          </p:nvSpPr>
          <p:spPr>
            <a:xfrm flipH="true">
              <a:off x="210609" y="214514"/>
              <a:ext cx="6655451" cy="0"/>
            </a:xfrm>
            <a:prstGeom prst="line">
              <a:avLst/>
            </a:prstGeom>
            <a:ln cap="flat" w="76200">
              <a:solidFill>
                <a:srgbClr val="FFFFFF"/>
              </a:solidFill>
              <a:prstDash val="solid"/>
              <a:headEnd type="none" len="sm" w="sm"/>
              <a:tailEnd type="none" len="sm" w="sm"/>
            </a:ln>
          </p:spPr>
        </p:sp>
        <p:grpSp>
          <p:nvGrpSpPr>
            <p:cNvPr name="Group 38" id="38"/>
            <p:cNvGrpSpPr/>
            <p:nvPr/>
          </p:nvGrpSpPr>
          <p:grpSpPr>
            <a:xfrm rot="5400000">
              <a:off x="6528177" y="11717"/>
              <a:ext cx="468087" cy="468087"/>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0" id="40"/>
              <p:cNvSpPr txBox="true"/>
              <p:nvPr/>
            </p:nvSpPr>
            <p:spPr>
              <a:xfrm>
                <a:off x="76200" y="28575"/>
                <a:ext cx="660400" cy="708025"/>
              </a:xfrm>
              <a:prstGeom prst="rect">
                <a:avLst/>
              </a:prstGeom>
            </p:spPr>
            <p:txBody>
              <a:bodyPr anchor="ctr" rtlCol="false" tIns="39058" lIns="39058" bIns="39058" rIns="39058"/>
              <a:lstStyle/>
              <a:p>
                <a:pPr algn="ctr">
                  <a:lnSpc>
                    <a:spcPts val="3360"/>
                  </a:lnSpc>
                </a:pPr>
              </a:p>
            </p:txBody>
          </p:sp>
        </p:grpSp>
        <p:grpSp>
          <p:nvGrpSpPr>
            <p:cNvPr name="Group 41" id="41"/>
            <p:cNvGrpSpPr/>
            <p:nvPr/>
          </p:nvGrpSpPr>
          <p:grpSpPr>
            <a:xfrm rot="5400000">
              <a:off x="0" y="0"/>
              <a:ext cx="444652" cy="444652"/>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3" id="43"/>
              <p:cNvSpPr txBox="true"/>
              <p:nvPr/>
            </p:nvSpPr>
            <p:spPr>
              <a:xfrm>
                <a:off x="76200" y="28575"/>
                <a:ext cx="660400" cy="708025"/>
              </a:xfrm>
              <a:prstGeom prst="rect">
                <a:avLst/>
              </a:prstGeom>
            </p:spPr>
            <p:txBody>
              <a:bodyPr anchor="ctr" rtlCol="false" tIns="39058" lIns="39058" bIns="39058" rIns="39058"/>
              <a:lstStyle/>
              <a:p>
                <a:pPr algn="ctr">
                  <a:lnSpc>
                    <a:spcPts val="3360"/>
                  </a:lnSpc>
                </a:pPr>
              </a:p>
            </p:txBody>
          </p:sp>
        </p:grpSp>
        <p:grpSp>
          <p:nvGrpSpPr>
            <p:cNvPr name="Group 44" id="44"/>
            <p:cNvGrpSpPr/>
            <p:nvPr/>
          </p:nvGrpSpPr>
          <p:grpSpPr>
            <a:xfrm rot="-10800000">
              <a:off x="6528177" y="11717"/>
              <a:ext cx="444652" cy="444652"/>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6" id="46"/>
              <p:cNvSpPr txBox="true"/>
              <p:nvPr/>
            </p:nvSpPr>
            <p:spPr>
              <a:xfrm>
                <a:off x="76200" y="28575"/>
                <a:ext cx="660400" cy="708025"/>
              </a:xfrm>
              <a:prstGeom prst="rect">
                <a:avLst/>
              </a:prstGeom>
            </p:spPr>
            <p:txBody>
              <a:bodyPr anchor="ctr" rtlCol="false" tIns="39058" lIns="39058" bIns="39058" rIns="39058"/>
              <a:lstStyle/>
              <a:p>
                <a:pPr algn="ctr">
                  <a:lnSpc>
                    <a:spcPts val="3360"/>
                  </a:lnSpc>
                </a:pPr>
              </a:p>
            </p:txBody>
          </p:sp>
        </p:grpSp>
      </p:grpSp>
      <p:sp>
        <p:nvSpPr>
          <p:cNvPr name="TextBox 47" id="47"/>
          <p:cNvSpPr txBox="true"/>
          <p:nvPr/>
        </p:nvSpPr>
        <p:spPr>
          <a:xfrm rot="0">
            <a:off x="1363103" y="6661239"/>
            <a:ext cx="15557326" cy="1381125"/>
          </a:xfrm>
          <a:prstGeom prst="rect">
            <a:avLst/>
          </a:prstGeom>
        </p:spPr>
        <p:txBody>
          <a:bodyPr anchor="t" rtlCol="false" tIns="0" lIns="0" bIns="0" rIns="0">
            <a:spAutoFit/>
          </a:bodyPr>
          <a:lstStyle/>
          <a:p>
            <a:pPr algn="ctr">
              <a:lnSpc>
                <a:spcPts val="10800"/>
              </a:lnSpc>
            </a:pPr>
            <a:r>
              <a:rPr lang="en-US" sz="9000">
                <a:solidFill>
                  <a:srgbClr val="FFFFFF"/>
                </a:solidFill>
                <a:latin typeface="Cuprum"/>
                <a:ea typeface="Cuprum"/>
                <a:cs typeface="Cuprum"/>
                <a:sym typeface="Cuprum"/>
              </a:rPr>
              <a:t>Welcome T</a:t>
            </a:r>
            <a:r>
              <a:rPr lang="en-US" sz="9000">
                <a:solidFill>
                  <a:srgbClr val="FFFFFF"/>
                </a:solidFill>
                <a:latin typeface="Cuprum"/>
                <a:ea typeface="Cuprum"/>
                <a:cs typeface="Cuprum"/>
                <a:sym typeface="Cuprum"/>
              </a:rPr>
              <a:t>o Presentation</a:t>
            </a:r>
          </a:p>
        </p:txBody>
      </p:sp>
      <p:sp>
        <p:nvSpPr>
          <p:cNvPr name="TextBox 48" id="48"/>
          <p:cNvSpPr txBox="true"/>
          <p:nvPr/>
        </p:nvSpPr>
        <p:spPr>
          <a:xfrm rot="0">
            <a:off x="1365337" y="8102600"/>
            <a:ext cx="15557326" cy="1155700"/>
          </a:xfrm>
          <a:prstGeom prst="rect">
            <a:avLst/>
          </a:prstGeom>
        </p:spPr>
        <p:txBody>
          <a:bodyPr anchor="t" rtlCol="false" tIns="0" lIns="0" bIns="0" rIns="0">
            <a:spAutoFit/>
          </a:bodyPr>
          <a:lstStyle/>
          <a:p>
            <a:pPr algn="ctr">
              <a:lnSpc>
                <a:spcPts val="4550"/>
              </a:lnSpc>
            </a:pPr>
            <a:r>
              <a:rPr lang="en-US" sz="3500">
                <a:solidFill>
                  <a:srgbClr val="FFFFFF"/>
                </a:solidFill>
                <a:latin typeface="Ubuntu"/>
                <a:ea typeface="Ubuntu"/>
                <a:cs typeface="Ubuntu"/>
                <a:sym typeface="Ubuntu"/>
              </a:rPr>
              <a:t>I'm Rain, and I'll be sharing with you my beautiful ideas. </a:t>
            </a:r>
          </a:p>
          <a:p>
            <a:pPr algn="ctr">
              <a:lnSpc>
                <a:spcPts val="4550"/>
              </a:lnSpc>
            </a:pPr>
            <a:r>
              <a:rPr lang="en-US" sz="3500">
                <a:solidFill>
                  <a:srgbClr val="FFFFFF"/>
                </a:solidFill>
                <a:latin typeface="Ubuntu"/>
                <a:ea typeface="Ubuntu"/>
                <a:cs typeface="Ubuntu"/>
                <a:sym typeface="Ubuntu"/>
              </a:rPr>
              <a:t>Follow me at @reallygreatsite to learn more.</a:t>
            </a:r>
            <a:r>
              <a:rPr lang="en-US" sz="3500">
                <a:solidFill>
                  <a:srgbClr val="FFFFFF"/>
                </a:solidFill>
                <a:latin typeface="Ubuntu"/>
                <a:ea typeface="Ubuntu"/>
                <a:cs typeface="Ubuntu"/>
                <a:sym typeface="Ubuntu"/>
              </a:rPr>
              <a:t>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5860" r="0" b="-75860"/>
            </a:stretch>
          </a:blipFill>
        </p:spPr>
      </p:sp>
      <p:grpSp>
        <p:nvGrpSpPr>
          <p:cNvPr name="Group 3" id="3"/>
          <p:cNvGrpSpPr>
            <a:grpSpLocks noChangeAspect="true"/>
          </p:cNvGrpSpPr>
          <p:nvPr/>
        </p:nvGrpSpPr>
        <p:grpSpPr>
          <a:xfrm rot="0">
            <a:off x="11249499" y="1300595"/>
            <a:ext cx="5719258" cy="7685811"/>
            <a:chOff x="0" y="0"/>
            <a:chExt cx="3663950" cy="4923790"/>
          </a:xfrm>
        </p:grpSpPr>
        <p:sp>
          <p:nvSpPr>
            <p:cNvPr name="Freeform 4" id="4"/>
            <p:cNvSpPr/>
            <p:nvPr/>
          </p:nvSpPr>
          <p:spPr>
            <a:xfrm flipH="false" flipV="false" rot="0">
              <a:off x="31750" y="31750"/>
              <a:ext cx="3600450" cy="4859020"/>
            </a:xfrm>
            <a:custGeom>
              <a:avLst/>
              <a:gdLst/>
              <a:ahLst/>
              <a:cxnLst/>
              <a:rect r="r" b="b" t="t" l="l"/>
              <a:pathLst>
                <a:path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3"/>
              <a:stretch>
                <a:fillRect l="-51280" t="0" r="-51280" b="0"/>
              </a:stretch>
            </a:blipFill>
          </p:spPr>
        </p:sp>
        <p:sp>
          <p:nvSpPr>
            <p:cNvPr name="Freeform 5" id="5"/>
            <p:cNvSpPr/>
            <p:nvPr/>
          </p:nvSpPr>
          <p:spPr>
            <a:xfrm flipH="false" flipV="false" rot="0">
              <a:off x="0" y="0"/>
              <a:ext cx="3663950" cy="4923790"/>
            </a:xfrm>
            <a:custGeom>
              <a:avLst/>
              <a:gdLst/>
              <a:ahLst/>
              <a:cxnLst/>
              <a:rect r="r" b="b" t="t" l="l"/>
              <a:pathLst>
                <a:path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5271FF"/>
            </a:solidFill>
          </p:spPr>
        </p:sp>
      </p:grpSp>
      <p:sp>
        <p:nvSpPr>
          <p:cNvPr name="AutoShape 6" id="6"/>
          <p:cNvSpPr/>
          <p:nvPr/>
        </p:nvSpPr>
        <p:spPr>
          <a:xfrm>
            <a:off x="801990" y="9209608"/>
            <a:ext cx="3253638" cy="0"/>
          </a:xfrm>
          <a:prstGeom prst="line">
            <a:avLst/>
          </a:prstGeom>
          <a:ln cap="flat" w="38100">
            <a:solidFill>
              <a:srgbClr val="5271FF"/>
            </a:solidFill>
            <a:prstDash val="solid"/>
            <a:headEnd type="none" len="sm" w="sm"/>
            <a:tailEnd type="none" len="sm" w="sm"/>
          </a:ln>
        </p:spPr>
      </p:sp>
      <p:grpSp>
        <p:nvGrpSpPr>
          <p:cNvPr name="Group 7" id="7"/>
          <p:cNvGrpSpPr/>
          <p:nvPr/>
        </p:nvGrpSpPr>
        <p:grpSpPr>
          <a:xfrm rot="-5400000">
            <a:off x="690214" y="2954549"/>
            <a:ext cx="337852" cy="33785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10" id="10"/>
          <p:cNvGrpSpPr/>
          <p:nvPr/>
        </p:nvGrpSpPr>
        <p:grpSpPr>
          <a:xfrm rot="-5400000">
            <a:off x="690214" y="8983531"/>
            <a:ext cx="337852" cy="33785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AutoShape 13" id="13"/>
          <p:cNvSpPr/>
          <p:nvPr/>
        </p:nvSpPr>
        <p:spPr>
          <a:xfrm>
            <a:off x="859140" y="2954549"/>
            <a:ext cx="0" cy="6111636"/>
          </a:xfrm>
          <a:prstGeom prst="line">
            <a:avLst/>
          </a:prstGeom>
          <a:ln cap="flat" w="38100">
            <a:solidFill>
              <a:srgbClr val="5271FF"/>
            </a:solidFill>
            <a:prstDash val="solid"/>
            <a:headEnd type="none" len="sm" w="sm"/>
            <a:tailEnd type="none" len="sm" w="sm"/>
          </a:ln>
        </p:spPr>
      </p:sp>
      <p:sp>
        <p:nvSpPr>
          <p:cNvPr name="TextBox 14" id="14"/>
          <p:cNvSpPr txBox="true"/>
          <p:nvPr/>
        </p:nvSpPr>
        <p:spPr>
          <a:xfrm rot="0">
            <a:off x="2684652" y="2619463"/>
            <a:ext cx="6908261" cy="2752725"/>
          </a:xfrm>
          <a:prstGeom prst="rect">
            <a:avLst/>
          </a:prstGeom>
        </p:spPr>
        <p:txBody>
          <a:bodyPr anchor="t" rtlCol="false" tIns="0" lIns="0" bIns="0" rIns="0">
            <a:spAutoFit/>
          </a:bodyPr>
          <a:lstStyle/>
          <a:p>
            <a:pPr algn="ctr">
              <a:lnSpc>
                <a:spcPts val="10800"/>
              </a:lnSpc>
            </a:pPr>
            <a:r>
              <a:rPr lang="en-US" sz="9000">
                <a:solidFill>
                  <a:srgbClr val="FFFFFF"/>
                </a:solidFill>
                <a:latin typeface="Cuprum"/>
                <a:ea typeface="Cuprum"/>
                <a:cs typeface="Cuprum"/>
                <a:sym typeface="Cuprum"/>
              </a:rPr>
              <a:t>Write Your Topic or Idea </a:t>
            </a:r>
          </a:p>
        </p:txBody>
      </p:sp>
      <p:sp>
        <p:nvSpPr>
          <p:cNvPr name="TextBox 15" id="15"/>
          <p:cNvSpPr txBox="true"/>
          <p:nvPr/>
        </p:nvSpPr>
        <p:spPr>
          <a:xfrm rot="0">
            <a:off x="3391873" y="5588088"/>
            <a:ext cx="5493818" cy="1155700"/>
          </a:xfrm>
          <a:prstGeom prst="rect">
            <a:avLst/>
          </a:prstGeom>
        </p:spPr>
        <p:txBody>
          <a:bodyPr anchor="t" rtlCol="false" tIns="0" lIns="0" bIns="0" rIns="0">
            <a:spAutoFit/>
          </a:bodyPr>
          <a:lstStyle/>
          <a:p>
            <a:pPr algn="ctr">
              <a:lnSpc>
                <a:spcPts val="4550"/>
              </a:lnSpc>
            </a:pPr>
            <a:r>
              <a:rPr lang="en-US" sz="3500">
                <a:solidFill>
                  <a:srgbClr val="FFFFFF"/>
                </a:solidFill>
                <a:latin typeface="Ubuntu"/>
                <a:ea typeface="Ubuntu"/>
                <a:cs typeface="Ubuntu"/>
                <a:sym typeface="Ubuntu"/>
              </a:rPr>
              <a:t>Elaborate on what you want to discuss.</a:t>
            </a:r>
          </a:p>
        </p:txBody>
      </p:sp>
      <p:grpSp>
        <p:nvGrpSpPr>
          <p:cNvPr name="Group 16" id="16"/>
          <p:cNvGrpSpPr/>
          <p:nvPr/>
        </p:nvGrpSpPr>
        <p:grpSpPr>
          <a:xfrm rot="-5400000">
            <a:off x="4055628" y="9021631"/>
            <a:ext cx="337852" cy="337852"/>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5860" r="0" b="-75860"/>
            </a:stretch>
          </a:blipFill>
        </p:spPr>
      </p:sp>
      <p:grpSp>
        <p:nvGrpSpPr>
          <p:cNvPr name="Group 3" id="3"/>
          <p:cNvGrpSpPr/>
          <p:nvPr/>
        </p:nvGrpSpPr>
        <p:grpSpPr>
          <a:xfrm rot="-10800000">
            <a:off x="11105689" y="2926874"/>
            <a:ext cx="6818662" cy="7015545"/>
            <a:chOff x="0" y="0"/>
            <a:chExt cx="9091550" cy="9354060"/>
          </a:xfrm>
        </p:grpSpPr>
        <p:sp>
          <p:nvSpPr>
            <p:cNvPr name="AutoShape 4" id="4"/>
            <p:cNvSpPr/>
            <p:nvPr/>
          </p:nvSpPr>
          <p:spPr>
            <a:xfrm>
              <a:off x="245555" y="450470"/>
              <a:ext cx="0" cy="8656320"/>
            </a:xfrm>
            <a:prstGeom prst="line">
              <a:avLst/>
            </a:prstGeom>
            <a:ln cap="flat" w="50800">
              <a:solidFill>
                <a:srgbClr val="FFFFFF"/>
              </a:solidFill>
              <a:prstDash val="solid"/>
              <a:headEnd type="none" len="sm" w="sm"/>
              <a:tailEnd type="none" len="sm" w="sm"/>
            </a:ln>
          </p:spPr>
        </p:sp>
        <p:grpSp>
          <p:nvGrpSpPr>
            <p:cNvPr name="Group 5" id="5"/>
            <p:cNvGrpSpPr/>
            <p:nvPr/>
          </p:nvGrpSpPr>
          <p:grpSpPr>
            <a:xfrm rot="0">
              <a:off x="0" y="8903590"/>
              <a:ext cx="450470" cy="45047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AutoShape 8" id="8"/>
            <p:cNvSpPr/>
            <p:nvPr/>
          </p:nvSpPr>
          <p:spPr>
            <a:xfrm flipH="true">
              <a:off x="209995" y="270537"/>
              <a:ext cx="8656320" cy="0"/>
            </a:xfrm>
            <a:prstGeom prst="line">
              <a:avLst/>
            </a:prstGeom>
            <a:ln cap="flat" w="50800">
              <a:solidFill>
                <a:srgbClr val="FFFFFF"/>
              </a:solidFill>
              <a:prstDash val="solid"/>
              <a:headEnd type="none" len="sm" w="sm"/>
              <a:tailEnd type="none" len="sm" w="sm"/>
            </a:ln>
          </p:spPr>
        </p:sp>
        <p:grpSp>
          <p:nvGrpSpPr>
            <p:cNvPr name="Group 9" id="9"/>
            <p:cNvGrpSpPr/>
            <p:nvPr/>
          </p:nvGrpSpPr>
          <p:grpSpPr>
            <a:xfrm rot="0">
              <a:off x="15240" y="7178325"/>
              <a:ext cx="450470" cy="45047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941616" y="0"/>
              <a:ext cx="450470" cy="45047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15" id="15"/>
            <p:cNvGrpSpPr/>
            <p:nvPr/>
          </p:nvGrpSpPr>
          <p:grpSpPr>
            <a:xfrm rot="0">
              <a:off x="8641080" y="70702"/>
              <a:ext cx="450470" cy="45047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18" id="18"/>
            <p:cNvGrpSpPr/>
            <p:nvPr/>
          </p:nvGrpSpPr>
          <p:grpSpPr>
            <a:xfrm rot="0">
              <a:off x="45720" y="88912"/>
              <a:ext cx="450470" cy="45047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grpSp>
        <p:nvGrpSpPr>
          <p:cNvPr name="Group 21" id="21"/>
          <p:cNvGrpSpPr/>
          <p:nvPr/>
        </p:nvGrpSpPr>
        <p:grpSpPr>
          <a:xfrm rot="0">
            <a:off x="390010" y="383599"/>
            <a:ext cx="6818662" cy="7015545"/>
            <a:chOff x="0" y="0"/>
            <a:chExt cx="9091550" cy="9354060"/>
          </a:xfrm>
        </p:grpSpPr>
        <p:sp>
          <p:nvSpPr>
            <p:cNvPr name="AutoShape 22" id="22"/>
            <p:cNvSpPr/>
            <p:nvPr/>
          </p:nvSpPr>
          <p:spPr>
            <a:xfrm>
              <a:off x="245555" y="450470"/>
              <a:ext cx="0" cy="8656320"/>
            </a:xfrm>
            <a:prstGeom prst="line">
              <a:avLst/>
            </a:prstGeom>
            <a:ln cap="flat" w="50800">
              <a:solidFill>
                <a:srgbClr val="FFFFFF"/>
              </a:solidFill>
              <a:prstDash val="solid"/>
              <a:headEnd type="none" len="sm" w="sm"/>
              <a:tailEnd type="none" len="sm" w="sm"/>
            </a:ln>
          </p:spPr>
        </p:sp>
        <p:grpSp>
          <p:nvGrpSpPr>
            <p:cNvPr name="Group 23" id="23"/>
            <p:cNvGrpSpPr/>
            <p:nvPr/>
          </p:nvGrpSpPr>
          <p:grpSpPr>
            <a:xfrm rot="0">
              <a:off x="0" y="8903590"/>
              <a:ext cx="450470" cy="450470"/>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5" id="25"/>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AutoShape 26" id="26"/>
            <p:cNvSpPr/>
            <p:nvPr/>
          </p:nvSpPr>
          <p:spPr>
            <a:xfrm flipH="true">
              <a:off x="209995" y="270537"/>
              <a:ext cx="8656320" cy="0"/>
            </a:xfrm>
            <a:prstGeom prst="line">
              <a:avLst/>
            </a:prstGeom>
            <a:ln cap="flat" w="50800">
              <a:solidFill>
                <a:srgbClr val="FFFFFF"/>
              </a:solidFill>
              <a:prstDash val="solid"/>
              <a:headEnd type="none" len="sm" w="sm"/>
              <a:tailEnd type="none" len="sm" w="sm"/>
            </a:ln>
          </p:spPr>
        </p:sp>
        <p:grpSp>
          <p:nvGrpSpPr>
            <p:cNvPr name="Group 27" id="27"/>
            <p:cNvGrpSpPr/>
            <p:nvPr/>
          </p:nvGrpSpPr>
          <p:grpSpPr>
            <a:xfrm rot="0">
              <a:off x="15240" y="7178325"/>
              <a:ext cx="450470" cy="450470"/>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9" id="29"/>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30" id="30"/>
            <p:cNvGrpSpPr/>
            <p:nvPr/>
          </p:nvGrpSpPr>
          <p:grpSpPr>
            <a:xfrm rot="0">
              <a:off x="1941616" y="0"/>
              <a:ext cx="450470" cy="450470"/>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2" id="32"/>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33" id="33"/>
            <p:cNvGrpSpPr/>
            <p:nvPr/>
          </p:nvGrpSpPr>
          <p:grpSpPr>
            <a:xfrm rot="0">
              <a:off x="8641080" y="70702"/>
              <a:ext cx="450470" cy="450470"/>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5" id="35"/>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36" id="36"/>
            <p:cNvGrpSpPr/>
            <p:nvPr/>
          </p:nvGrpSpPr>
          <p:grpSpPr>
            <a:xfrm rot="0">
              <a:off x="45720" y="88912"/>
              <a:ext cx="450470" cy="450470"/>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8" id="38"/>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sp>
        <p:nvSpPr>
          <p:cNvPr name="TextBox 39" id="39"/>
          <p:cNvSpPr txBox="true"/>
          <p:nvPr/>
        </p:nvSpPr>
        <p:spPr>
          <a:xfrm rot="0">
            <a:off x="4101864" y="1019175"/>
            <a:ext cx="10400404" cy="1376643"/>
          </a:xfrm>
          <a:prstGeom prst="rect">
            <a:avLst/>
          </a:prstGeom>
        </p:spPr>
        <p:txBody>
          <a:bodyPr anchor="t" rtlCol="false" tIns="0" lIns="0" bIns="0" rIns="0">
            <a:spAutoFit/>
          </a:bodyPr>
          <a:lstStyle/>
          <a:p>
            <a:pPr algn="l" marL="0" indent="0" lvl="0">
              <a:lnSpc>
                <a:spcPts val="10800"/>
              </a:lnSpc>
              <a:spcBef>
                <a:spcPct val="0"/>
              </a:spcBef>
            </a:pPr>
            <a:r>
              <a:rPr lang="en-US" sz="9000" u="none">
                <a:solidFill>
                  <a:srgbClr val="FFFFFF"/>
                </a:solidFill>
                <a:latin typeface="Cuprum"/>
                <a:ea typeface="Cuprum"/>
                <a:cs typeface="Cuprum"/>
                <a:sym typeface="Cuprum"/>
              </a:rPr>
              <a:t>Write your topic or idea</a:t>
            </a:r>
          </a:p>
        </p:txBody>
      </p:sp>
      <p:sp>
        <p:nvSpPr>
          <p:cNvPr name="Freeform 40" id="40"/>
          <p:cNvSpPr/>
          <p:nvPr/>
        </p:nvSpPr>
        <p:spPr>
          <a:xfrm flipH="false" flipV="false" rot="0">
            <a:off x="2213618" y="3344464"/>
            <a:ext cx="2985511" cy="2985511"/>
          </a:xfrm>
          <a:custGeom>
            <a:avLst/>
            <a:gdLst/>
            <a:ahLst/>
            <a:cxnLst/>
            <a:rect r="r" b="b" t="t" l="l"/>
            <a:pathLst>
              <a:path h="2985511" w="2985511">
                <a:moveTo>
                  <a:pt x="0" y="0"/>
                </a:moveTo>
                <a:lnTo>
                  <a:pt x="2985511" y="0"/>
                </a:lnTo>
                <a:lnTo>
                  <a:pt x="2985511" y="2985511"/>
                </a:lnTo>
                <a:lnTo>
                  <a:pt x="0" y="29855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1" id="41"/>
          <p:cNvSpPr txBox="true"/>
          <p:nvPr/>
        </p:nvSpPr>
        <p:spPr>
          <a:xfrm rot="0">
            <a:off x="2213618" y="6763292"/>
            <a:ext cx="4584125" cy="561975"/>
          </a:xfrm>
          <a:prstGeom prst="rect">
            <a:avLst/>
          </a:prstGeom>
        </p:spPr>
        <p:txBody>
          <a:bodyPr anchor="t" rtlCol="false" tIns="0" lIns="0" bIns="0" rIns="0">
            <a:spAutoFit/>
          </a:bodyPr>
          <a:lstStyle/>
          <a:p>
            <a:pPr algn="l" marL="0" indent="0" lvl="0">
              <a:lnSpc>
                <a:spcPts val="4200"/>
              </a:lnSpc>
              <a:spcBef>
                <a:spcPct val="0"/>
              </a:spcBef>
            </a:pPr>
            <a:r>
              <a:rPr lang="en-US" b="true" sz="3500" u="none">
                <a:solidFill>
                  <a:srgbClr val="FFFFFF"/>
                </a:solidFill>
                <a:latin typeface="Ubuntu Bold"/>
                <a:ea typeface="Ubuntu Bold"/>
                <a:cs typeface="Ubuntu Bold"/>
                <a:sym typeface="Ubuntu Bold"/>
              </a:rPr>
              <a:t>Add a main point</a:t>
            </a:r>
          </a:p>
        </p:txBody>
      </p:sp>
      <p:sp>
        <p:nvSpPr>
          <p:cNvPr name="TextBox 42" id="42"/>
          <p:cNvSpPr txBox="true"/>
          <p:nvPr/>
        </p:nvSpPr>
        <p:spPr>
          <a:xfrm rot="0">
            <a:off x="1680956" y="7585871"/>
            <a:ext cx="4584125" cy="815900"/>
          </a:xfrm>
          <a:prstGeom prst="rect">
            <a:avLst/>
          </a:prstGeom>
        </p:spPr>
        <p:txBody>
          <a:bodyPr anchor="t" rtlCol="false" tIns="0" lIns="0" bIns="0" rIns="0">
            <a:spAutoFit/>
          </a:bodyPr>
          <a:lstStyle/>
          <a:p>
            <a:pPr algn="ctr" marL="0" indent="0" lvl="0">
              <a:lnSpc>
                <a:spcPts val="3359"/>
              </a:lnSpc>
              <a:spcBef>
                <a:spcPct val="0"/>
              </a:spcBef>
            </a:pPr>
            <a:r>
              <a:rPr lang="en-US" sz="2399" u="none">
                <a:solidFill>
                  <a:srgbClr val="FFFFFF"/>
                </a:solidFill>
                <a:latin typeface="Play"/>
                <a:ea typeface="Play"/>
                <a:cs typeface="Play"/>
                <a:sym typeface="Play"/>
              </a:rPr>
              <a:t>Briefly elaborate on what you want to discuss. </a:t>
            </a:r>
          </a:p>
        </p:txBody>
      </p:sp>
      <p:grpSp>
        <p:nvGrpSpPr>
          <p:cNvPr name="Group 43" id="43"/>
          <p:cNvGrpSpPr/>
          <p:nvPr/>
        </p:nvGrpSpPr>
        <p:grpSpPr>
          <a:xfrm rot="0">
            <a:off x="6797743" y="3344464"/>
            <a:ext cx="5008645" cy="5087979"/>
            <a:chOff x="0" y="0"/>
            <a:chExt cx="6678194" cy="6783972"/>
          </a:xfrm>
        </p:grpSpPr>
        <p:sp>
          <p:nvSpPr>
            <p:cNvPr name="Freeform 44" id="44"/>
            <p:cNvSpPr/>
            <p:nvPr/>
          </p:nvSpPr>
          <p:spPr>
            <a:xfrm flipH="false" flipV="false" rot="0">
              <a:off x="1032685" y="0"/>
              <a:ext cx="3824279" cy="3824279"/>
            </a:xfrm>
            <a:custGeom>
              <a:avLst/>
              <a:gdLst/>
              <a:ahLst/>
              <a:cxnLst/>
              <a:rect r="r" b="b" t="t" l="l"/>
              <a:pathLst>
                <a:path h="3824279" w="3824279">
                  <a:moveTo>
                    <a:pt x="0" y="0"/>
                  </a:moveTo>
                  <a:lnTo>
                    <a:pt x="3824280" y="0"/>
                  </a:lnTo>
                  <a:lnTo>
                    <a:pt x="3824280" y="3824279"/>
                  </a:lnTo>
                  <a:lnTo>
                    <a:pt x="0" y="38242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5" id="45"/>
            <p:cNvSpPr txBox="true"/>
            <p:nvPr/>
          </p:nvSpPr>
          <p:spPr>
            <a:xfrm rot="0">
              <a:off x="566027" y="4608858"/>
              <a:ext cx="6112166" cy="739775"/>
            </a:xfrm>
            <a:prstGeom prst="rect">
              <a:avLst/>
            </a:prstGeom>
          </p:spPr>
          <p:txBody>
            <a:bodyPr anchor="t" rtlCol="false" tIns="0" lIns="0" bIns="0" rIns="0">
              <a:spAutoFit/>
            </a:bodyPr>
            <a:lstStyle/>
            <a:p>
              <a:pPr algn="l" marL="0" indent="0" lvl="0">
                <a:lnSpc>
                  <a:spcPts val="4200"/>
                </a:lnSpc>
                <a:spcBef>
                  <a:spcPct val="0"/>
                </a:spcBef>
              </a:pPr>
              <a:r>
                <a:rPr lang="en-US" b="true" sz="3500" u="none">
                  <a:solidFill>
                    <a:srgbClr val="FFFFFF"/>
                  </a:solidFill>
                  <a:latin typeface="Ubuntu Bold"/>
                  <a:ea typeface="Ubuntu Bold"/>
                  <a:cs typeface="Ubuntu Bold"/>
                  <a:sym typeface="Ubuntu Bold"/>
                </a:rPr>
                <a:t>Add a main point</a:t>
              </a:r>
            </a:p>
          </p:txBody>
        </p:sp>
        <p:sp>
          <p:nvSpPr>
            <p:cNvPr name="TextBox 46" id="46"/>
            <p:cNvSpPr txBox="true"/>
            <p:nvPr/>
          </p:nvSpPr>
          <p:spPr>
            <a:xfrm rot="0">
              <a:off x="0" y="5711980"/>
              <a:ext cx="6112166" cy="1071992"/>
            </a:xfrm>
            <a:prstGeom prst="rect">
              <a:avLst/>
            </a:prstGeom>
          </p:spPr>
          <p:txBody>
            <a:bodyPr anchor="t" rtlCol="false" tIns="0" lIns="0" bIns="0" rIns="0">
              <a:spAutoFit/>
            </a:bodyPr>
            <a:lstStyle/>
            <a:p>
              <a:pPr algn="ctr" marL="0" indent="0" lvl="0">
                <a:lnSpc>
                  <a:spcPts val="3359"/>
                </a:lnSpc>
                <a:spcBef>
                  <a:spcPct val="0"/>
                </a:spcBef>
              </a:pPr>
              <a:r>
                <a:rPr lang="en-US" sz="2399" u="none">
                  <a:solidFill>
                    <a:srgbClr val="FFFFFF"/>
                  </a:solidFill>
                  <a:latin typeface="Play"/>
                  <a:ea typeface="Play"/>
                  <a:cs typeface="Play"/>
                  <a:sym typeface="Play"/>
                </a:rPr>
                <a:t>Briefly elaborate on what you want to discuss. </a:t>
              </a:r>
            </a:p>
          </p:txBody>
        </p:sp>
      </p:grpSp>
      <p:grpSp>
        <p:nvGrpSpPr>
          <p:cNvPr name="Group 47" id="47"/>
          <p:cNvGrpSpPr/>
          <p:nvPr/>
        </p:nvGrpSpPr>
        <p:grpSpPr>
          <a:xfrm rot="0">
            <a:off x="11948708" y="3405809"/>
            <a:ext cx="4874363" cy="5026634"/>
            <a:chOff x="0" y="0"/>
            <a:chExt cx="6499151" cy="6702179"/>
          </a:xfrm>
        </p:grpSpPr>
        <p:sp>
          <p:nvSpPr>
            <p:cNvPr name="Freeform 48" id="48"/>
            <p:cNvSpPr/>
            <p:nvPr/>
          </p:nvSpPr>
          <p:spPr>
            <a:xfrm flipH="false" flipV="false" rot="0">
              <a:off x="947405" y="0"/>
              <a:ext cx="3660693" cy="3660693"/>
            </a:xfrm>
            <a:custGeom>
              <a:avLst/>
              <a:gdLst/>
              <a:ahLst/>
              <a:cxnLst/>
              <a:rect r="r" b="b" t="t" l="l"/>
              <a:pathLst>
                <a:path h="3660693" w="3660693">
                  <a:moveTo>
                    <a:pt x="0" y="0"/>
                  </a:moveTo>
                  <a:lnTo>
                    <a:pt x="3660694" y="0"/>
                  </a:lnTo>
                  <a:lnTo>
                    <a:pt x="3660694" y="3660693"/>
                  </a:lnTo>
                  <a:lnTo>
                    <a:pt x="0" y="36606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49" id="49"/>
            <p:cNvSpPr txBox="true"/>
            <p:nvPr/>
          </p:nvSpPr>
          <p:spPr>
            <a:xfrm rot="0">
              <a:off x="386985" y="4527065"/>
              <a:ext cx="6112166" cy="739775"/>
            </a:xfrm>
            <a:prstGeom prst="rect">
              <a:avLst/>
            </a:prstGeom>
          </p:spPr>
          <p:txBody>
            <a:bodyPr anchor="t" rtlCol="false" tIns="0" lIns="0" bIns="0" rIns="0">
              <a:spAutoFit/>
            </a:bodyPr>
            <a:lstStyle/>
            <a:p>
              <a:pPr algn="l" marL="0" indent="0" lvl="0">
                <a:lnSpc>
                  <a:spcPts val="4200"/>
                </a:lnSpc>
                <a:spcBef>
                  <a:spcPct val="0"/>
                </a:spcBef>
              </a:pPr>
              <a:r>
                <a:rPr lang="en-US" b="true" sz="3500" u="none">
                  <a:solidFill>
                    <a:srgbClr val="FFFFFF"/>
                  </a:solidFill>
                  <a:latin typeface="Ubuntu Bold"/>
                  <a:ea typeface="Ubuntu Bold"/>
                  <a:cs typeface="Ubuntu Bold"/>
                  <a:sym typeface="Ubuntu Bold"/>
                </a:rPr>
                <a:t>Add a main point</a:t>
              </a:r>
            </a:p>
          </p:txBody>
        </p:sp>
        <p:sp>
          <p:nvSpPr>
            <p:cNvPr name="TextBox 50" id="50"/>
            <p:cNvSpPr txBox="true"/>
            <p:nvPr/>
          </p:nvSpPr>
          <p:spPr>
            <a:xfrm rot="0">
              <a:off x="0" y="5630187"/>
              <a:ext cx="6112166" cy="1071992"/>
            </a:xfrm>
            <a:prstGeom prst="rect">
              <a:avLst/>
            </a:prstGeom>
          </p:spPr>
          <p:txBody>
            <a:bodyPr anchor="t" rtlCol="false" tIns="0" lIns="0" bIns="0" rIns="0">
              <a:spAutoFit/>
            </a:bodyPr>
            <a:lstStyle/>
            <a:p>
              <a:pPr algn="ctr" marL="0" indent="0" lvl="0">
                <a:lnSpc>
                  <a:spcPts val="3359"/>
                </a:lnSpc>
                <a:spcBef>
                  <a:spcPct val="0"/>
                </a:spcBef>
              </a:pPr>
              <a:r>
                <a:rPr lang="en-US" sz="2399" u="none">
                  <a:solidFill>
                    <a:srgbClr val="FFFFFF"/>
                  </a:solidFill>
                  <a:latin typeface="Play"/>
                  <a:ea typeface="Play"/>
                  <a:cs typeface="Play"/>
                  <a:sym typeface="Play"/>
                </a:rPr>
                <a:t>Briefly elaborate on what you want to discuss. </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5860" r="0" b="-75860"/>
            </a:stretch>
          </a:blipFill>
        </p:spPr>
      </p:sp>
      <p:sp>
        <p:nvSpPr>
          <p:cNvPr name="TextBox 3" id="3"/>
          <p:cNvSpPr txBox="true"/>
          <p:nvPr/>
        </p:nvSpPr>
        <p:spPr>
          <a:xfrm rot="0">
            <a:off x="4093516" y="2796288"/>
            <a:ext cx="7378075" cy="1381125"/>
          </a:xfrm>
          <a:prstGeom prst="rect">
            <a:avLst/>
          </a:prstGeom>
        </p:spPr>
        <p:txBody>
          <a:bodyPr anchor="t" rtlCol="false" tIns="0" lIns="0" bIns="0" rIns="0">
            <a:spAutoFit/>
          </a:bodyPr>
          <a:lstStyle/>
          <a:p>
            <a:pPr algn="just" marL="0" indent="0" lvl="0">
              <a:lnSpc>
                <a:spcPts val="10800"/>
              </a:lnSpc>
              <a:spcBef>
                <a:spcPct val="0"/>
              </a:spcBef>
            </a:pPr>
            <a:r>
              <a:rPr lang="en-US" sz="9000">
                <a:solidFill>
                  <a:srgbClr val="FFFFFF"/>
                </a:solidFill>
                <a:latin typeface="Cuprum"/>
                <a:ea typeface="Cuprum"/>
                <a:cs typeface="Cuprum"/>
                <a:sym typeface="Cuprum"/>
              </a:rPr>
              <a:t>About Us</a:t>
            </a:r>
          </a:p>
        </p:txBody>
      </p:sp>
      <p:sp>
        <p:nvSpPr>
          <p:cNvPr name="TextBox 4" id="4"/>
          <p:cNvSpPr txBox="true"/>
          <p:nvPr/>
        </p:nvSpPr>
        <p:spPr>
          <a:xfrm rot="0">
            <a:off x="3391782" y="4629486"/>
            <a:ext cx="5320741" cy="1155700"/>
          </a:xfrm>
          <a:prstGeom prst="rect">
            <a:avLst/>
          </a:prstGeom>
        </p:spPr>
        <p:txBody>
          <a:bodyPr anchor="t" rtlCol="false" tIns="0" lIns="0" bIns="0" rIns="0">
            <a:spAutoFit/>
          </a:bodyPr>
          <a:lstStyle/>
          <a:p>
            <a:pPr algn="ctr" marL="0" indent="0" lvl="0">
              <a:lnSpc>
                <a:spcPts val="4550"/>
              </a:lnSpc>
              <a:spcBef>
                <a:spcPct val="0"/>
              </a:spcBef>
            </a:pPr>
            <a:r>
              <a:rPr lang="en-US" sz="3500" u="none">
                <a:solidFill>
                  <a:srgbClr val="FFFFFF"/>
                </a:solidFill>
                <a:latin typeface="Ubuntu"/>
                <a:ea typeface="Ubuntu"/>
                <a:cs typeface="Ubuntu"/>
                <a:sym typeface="Ubuntu"/>
              </a:rPr>
              <a:t>Elaborate on what </a:t>
            </a:r>
          </a:p>
          <a:p>
            <a:pPr algn="ctr" marL="0" indent="0" lvl="0">
              <a:lnSpc>
                <a:spcPts val="4550"/>
              </a:lnSpc>
              <a:spcBef>
                <a:spcPct val="0"/>
              </a:spcBef>
            </a:pPr>
            <a:r>
              <a:rPr lang="en-US" sz="3500" u="none">
                <a:solidFill>
                  <a:srgbClr val="FFFFFF"/>
                </a:solidFill>
                <a:latin typeface="Ubuntu"/>
                <a:ea typeface="Ubuntu"/>
                <a:cs typeface="Ubuntu"/>
                <a:sym typeface="Ubuntu"/>
              </a:rPr>
              <a:t>you want to discuss. </a:t>
            </a:r>
          </a:p>
        </p:txBody>
      </p:sp>
      <p:grpSp>
        <p:nvGrpSpPr>
          <p:cNvPr name="Group 5" id="5"/>
          <p:cNvGrpSpPr>
            <a:grpSpLocks noChangeAspect="true"/>
          </p:cNvGrpSpPr>
          <p:nvPr/>
        </p:nvGrpSpPr>
        <p:grpSpPr>
          <a:xfrm rot="0">
            <a:off x="10538386" y="1974433"/>
            <a:ext cx="5953175" cy="6148440"/>
            <a:chOff x="0" y="0"/>
            <a:chExt cx="6350000" cy="6558280"/>
          </a:xfrm>
        </p:grpSpPr>
        <p:sp>
          <p:nvSpPr>
            <p:cNvPr name="Freeform 6" id="6"/>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27567" t="0" r="-27567" b="0"/>
              </a:stretch>
            </a:blipFill>
          </p:spPr>
        </p:sp>
        <p:sp>
          <p:nvSpPr>
            <p:cNvPr name="Freeform 7" id="7"/>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5271FF"/>
            </a:solidFill>
          </p:spPr>
        </p:sp>
      </p:grpSp>
      <p:sp>
        <p:nvSpPr>
          <p:cNvPr name="AutoShape 8" id="8"/>
          <p:cNvSpPr/>
          <p:nvPr/>
        </p:nvSpPr>
        <p:spPr>
          <a:xfrm>
            <a:off x="574176" y="2739129"/>
            <a:ext cx="0" cy="6492240"/>
          </a:xfrm>
          <a:prstGeom prst="line">
            <a:avLst/>
          </a:prstGeom>
          <a:ln cap="flat" w="38100">
            <a:solidFill>
              <a:srgbClr val="5271FF"/>
            </a:solidFill>
            <a:prstDash val="solid"/>
            <a:headEnd type="none" len="sm" w="sm"/>
            <a:tailEnd type="none" len="sm" w="sm"/>
          </a:ln>
        </p:spPr>
      </p:sp>
      <p:grpSp>
        <p:nvGrpSpPr>
          <p:cNvPr name="Group 9" id="9"/>
          <p:cNvGrpSpPr/>
          <p:nvPr/>
        </p:nvGrpSpPr>
        <p:grpSpPr>
          <a:xfrm rot="0">
            <a:off x="390010" y="9078969"/>
            <a:ext cx="337852" cy="33785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cap="sq">
              <a:noFill/>
              <a:prstDash val="sysDot"/>
              <a:miter/>
            </a:ln>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401440" y="7785021"/>
            <a:ext cx="337852" cy="33785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15" id="15"/>
          <p:cNvGrpSpPr/>
          <p:nvPr/>
        </p:nvGrpSpPr>
        <p:grpSpPr>
          <a:xfrm rot="0">
            <a:off x="424300" y="2467960"/>
            <a:ext cx="337852" cy="33785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AutoShape 18" id="18"/>
          <p:cNvSpPr/>
          <p:nvPr/>
        </p:nvSpPr>
        <p:spPr>
          <a:xfrm flipH="true">
            <a:off x="570366" y="9301162"/>
            <a:ext cx="6492240" cy="0"/>
          </a:xfrm>
          <a:prstGeom prst="line">
            <a:avLst/>
          </a:prstGeom>
          <a:ln cap="flat" w="38100">
            <a:solidFill>
              <a:srgbClr val="5271FF"/>
            </a:solidFill>
            <a:prstDash val="solid"/>
            <a:headEnd type="none" len="sm" w="sm"/>
            <a:tailEnd type="none" len="sm" w="sm"/>
          </a:ln>
        </p:spPr>
      </p:sp>
      <p:grpSp>
        <p:nvGrpSpPr>
          <p:cNvPr name="Group 19" id="19"/>
          <p:cNvGrpSpPr/>
          <p:nvPr/>
        </p:nvGrpSpPr>
        <p:grpSpPr>
          <a:xfrm rot="0">
            <a:off x="6876387" y="9132236"/>
            <a:ext cx="337852" cy="337852"/>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22" id="22"/>
          <p:cNvGrpSpPr/>
          <p:nvPr/>
        </p:nvGrpSpPr>
        <p:grpSpPr>
          <a:xfrm rot="0">
            <a:off x="1629190" y="3088702"/>
            <a:ext cx="1762592" cy="1762592"/>
            <a:chOff x="0" y="0"/>
            <a:chExt cx="2350123" cy="2350123"/>
          </a:xfrm>
        </p:grpSpPr>
        <p:grpSp>
          <p:nvGrpSpPr>
            <p:cNvPr name="Group 23" id="23"/>
            <p:cNvGrpSpPr/>
            <p:nvPr/>
          </p:nvGrpSpPr>
          <p:grpSpPr>
            <a:xfrm rot="0">
              <a:off x="0" y="0"/>
              <a:ext cx="2350123" cy="2350123"/>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224010" y="0"/>
                    </a:moveTo>
                    <a:lnTo>
                      <a:pt x="588790" y="0"/>
                    </a:lnTo>
                    <a:cubicBezTo>
                      <a:pt x="648201" y="0"/>
                      <a:pt x="705179" y="23601"/>
                      <a:pt x="747189" y="65611"/>
                    </a:cubicBezTo>
                    <a:cubicBezTo>
                      <a:pt x="789199" y="107621"/>
                      <a:pt x="812800" y="164599"/>
                      <a:pt x="812800" y="224010"/>
                    </a:cubicBezTo>
                    <a:lnTo>
                      <a:pt x="812800" y="588790"/>
                    </a:lnTo>
                    <a:cubicBezTo>
                      <a:pt x="812800" y="648201"/>
                      <a:pt x="789199" y="705179"/>
                      <a:pt x="747189" y="747189"/>
                    </a:cubicBezTo>
                    <a:cubicBezTo>
                      <a:pt x="705179" y="789199"/>
                      <a:pt x="648201" y="812800"/>
                      <a:pt x="588790" y="812800"/>
                    </a:cubicBezTo>
                    <a:lnTo>
                      <a:pt x="224010" y="812800"/>
                    </a:lnTo>
                    <a:cubicBezTo>
                      <a:pt x="164599" y="812800"/>
                      <a:pt x="107621" y="789199"/>
                      <a:pt x="65611" y="747189"/>
                    </a:cubicBezTo>
                    <a:cubicBezTo>
                      <a:pt x="23601" y="705179"/>
                      <a:pt x="0" y="648201"/>
                      <a:pt x="0" y="588790"/>
                    </a:cubicBezTo>
                    <a:lnTo>
                      <a:pt x="0" y="224010"/>
                    </a:lnTo>
                    <a:cubicBezTo>
                      <a:pt x="0" y="164599"/>
                      <a:pt x="23601" y="107621"/>
                      <a:pt x="65611" y="65611"/>
                    </a:cubicBezTo>
                    <a:cubicBezTo>
                      <a:pt x="107621" y="23601"/>
                      <a:pt x="164599" y="0"/>
                      <a:pt x="224010" y="0"/>
                    </a:cubicBezTo>
                    <a:close/>
                  </a:path>
                </a:pathLst>
              </a:custGeom>
              <a:solidFill>
                <a:srgbClr val="5271FF"/>
              </a:solidFill>
            </p:spPr>
          </p:sp>
          <p:sp>
            <p:nvSpPr>
              <p:cNvPr name="TextBox 25" id="25"/>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TextBox 26" id="26"/>
            <p:cNvSpPr txBox="true"/>
            <p:nvPr/>
          </p:nvSpPr>
          <p:spPr>
            <a:xfrm rot="0">
              <a:off x="885150" y="105766"/>
              <a:ext cx="579824" cy="1957615"/>
            </a:xfrm>
            <a:prstGeom prst="rect">
              <a:avLst/>
            </a:prstGeom>
          </p:spPr>
          <p:txBody>
            <a:bodyPr anchor="t" rtlCol="false" tIns="0" lIns="0" bIns="0" rIns="0">
              <a:spAutoFit/>
            </a:bodyPr>
            <a:lstStyle/>
            <a:p>
              <a:pPr algn="ctr">
                <a:lnSpc>
                  <a:spcPts val="12291"/>
                </a:lnSpc>
                <a:spcBef>
                  <a:spcPct val="0"/>
                </a:spcBef>
              </a:pPr>
              <a:r>
                <a:rPr lang="en-US" sz="8779">
                  <a:solidFill>
                    <a:srgbClr val="FFFFFF"/>
                  </a:solidFill>
                  <a:latin typeface="Cuprum"/>
                  <a:ea typeface="Cuprum"/>
                  <a:cs typeface="Cuprum"/>
                  <a:sym typeface="Cuprum"/>
                </a:rPr>
                <a:t>2</a:t>
              </a:r>
            </a:p>
          </p:txBody>
        </p:sp>
      </p:grpSp>
      <p:grpSp>
        <p:nvGrpSpPr>
          <p:cNvPr name="Group 27" id="27"/>
          <p:cNvGrpSpPr/>
          <p:nvPr/>
        </p:nvGrpSpPr>
        <p:grpSpPr>
          <a:xfrm rot="5400000">
            <a:off x="10991935" y="179337"/>
            <a:ext cx="6818662" cy="7015545"/>
            <a:chOff x="0" y="0"/>
            <a:chExt cx="9091550" cy="9354060"/>
          </a:xfrm>
        </p:grpSpPr>
        <p:sp>
          <p:nvSpPr>
            <p:cNvPr name="AutoShape 28" id="28"/>
            <p:cNvSpPr/>
            <p:nvPr/>
          </p:nvSpPr>
          <p:spPr>
            <a:xfrm>
              <a:off x="245555" y="450470"/>
              <a:ext cx="0" cy="8656320"/>
            </a:xfrm>
            <a:prstGeom prst="line">
              <a:avLst/>
            </a:prstGeom>
            <a:ln cap="flat" w="50800">
              <a:solidFill>
                <a:srgbClr val="5271FF"/>
              </a:solidFill>
              <a:prstDash val="solid"/>
              <a:headEnd type="none" len="sm" w="sm"/>
              <a:tailEnd type="none" len="sm" w="sm"/>
            </a:ln>
          </p:spPr>
        </p:sp>
        <p:grpSp>
          <p:nvGrpSpPr>
            <p:cNvPr name="Group 29" id="29"/>
            <p:cNvGrpSpPr/>
            <p:nvPr/>
          </p:nvGrpSpPr>
          <p:grpSpPr>
            <a:xfrm rot="0">
              <a:off x="0" y="8903590"/>
              <a:ext cx="450470" cy="450470"/>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31" id="31"/>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AutoShape 32" id="32"/>
            <p:cNvSpPr/>
            <p:nvPr/>
          </p:nvSpPr>
          <p:spPr>
            <a:xfrm flipH="true">
              <a:off x="209995" y="270537"/>
              <a:ext cx="8656320" cy="0"/>
            </a:xfrm>
            <a:prstGeom prst="line">
              <a:avLst/>
            </a:prstGeom>
            <a:ln cap="flat" w="50800">
              <a:solidFill>
                <a:srgbClr val="5271FF"/>
              </a:solidFill>
              <a:prstDash val="solid"/>
              <a:headEnd type="none" len="sm" w="sm"/>
              <a:tailEnd type="none" len="sm" w="sm"/>
            </a:ln>
          </p:spPr>
        </p:sp>
        <p:grpSp>
          <p:nvGrpSpPr>
            <p:cNvPr name="Group 33" id="33"/>
            <p:cNvGrpSpPr/>
            <p:nvPr/>
          </p:nvGrpSpPr>
          <p:grpSpPr>
            <a:xfrm rot="0">
              <a:off x="15240" y="7178325"/>
              <a:ext cx="450470" cy="450470"/>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35" id="35"/>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36" id="36"/>
            <p:cNvGrpSpPr/>
            <p:nvPr/>
          </p:nvGrpSpPr>
          <p:grpSpPr>
            <a:xfrm rot="0">
              <a:off x="1941616" y="0"/>
              <a:ext cx="450470" cy="450470"/>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38" id="38"/>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39" id="39"/>
            <p:cNvGrpSpPr/>
            <p:nvPr/>
          </p:nvGrpSpPr>
          <p:grpSpPr>
            <a:xfrm rot="0">
              <a:off x="8641080" y="70702"/>
              <a:ext cx="450470" cy="450470"/>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41" id="41"/>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42" id="42"/>
            <p:cNvGrpSpPr/>
            <p:nvPr/>
          </p:nvGrpSpPr>
          <p:grpSpPr>
            <a:xfrm rot="0">
              <a:off x="45720" y="88912"/>
              <a:ext cx="450470" cy="450470"/>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44" id="44"/>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grpSp>
        <p:nvGrpSpPr>
          <p:cNvPr name="Group 45" id="45"/>
          <p:cNvGrpSpPr/>
          <p:nvPr/>
        </p:nvGrpSpPr>
        <p:grpSpPr>
          <a:xfrm rot="0">
            <a:off x="1629190" y="277778"/>
            <a:ext cx="5247197" cy="359853"/>
            <a:chOff x="0" y="0"/>
            <a:chExt cx="6996263" cy="479804"/>
          </a:xfrm>
        </p:grpSpPr>
        <p:sp>
          <p:nvSpPr>
            <p:cNvPr name="AutoShape 46" id="46"/>
            <p:cNvSpPr/>
            <p:nvPr/>
          </p:nvSpPr>
          <p:spPr>
            <a:xfrm flipH="true">
              <a:off x="210609" y="214514"/>
              <a:ext cx="6655451" cy="0"/>
            </a:xfrm>
            <a:prstGeom prst="line">
              <a:avLst/>
            </a:prstGeom>
            <a:ln cap="flat" w="50800">
              <a:solidFill>
                <a:srgbClr val="5271FF"/>
              </a:solidFill>
              <a:prstDash val="solid"/>
              <a:headEnd type="none" len="sm" w="sm"/>
              <a:tailEnd type="none" len="sm" w="sm"/>
            </a:ln>
          </p:spPr>
        </p:sp>
        <p:grpSp>
          <p:nvGrpSpPr>
            <p:cNvPr name="Group 47" id="47"/>
            <p:cNvGrpSpPr/>
            <p:nvPr/>
          </p:nvGrpSpPr>
          <p:grpSpPr>
            <a:xfrm rot="5400000">
              <a:off x="6528177" y="11717"/>
              <a:ext cx="468087" cy="468087"/>
              <a:chOff x="0" y="0"/>
              <a:chExt cx="812800" cy="812800"/>
            </a:xfrm>
          </p:grpSpPr>
          <p:sp>
            <p:nvSpPr>
              <p:cNvPr name="Freeform 48" id="4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49" id="49"/>
              <p:cNvSpPr txBox="true"/>
              <p:nvPr/>
            </p:nvSpPr>
            <p:spPr>
              <a:xfrm>
                <a:off x="76200" y="28575"/>
                <a:ext cx="660400" cy="708025"/>
              </a:xfrm>
              <a:prstGeom prst="rect">
                <a:avLst/>
              </a:prstGeom>
            </p:spPr>
            <p:txBody>
              <a:bodyPr anchor="ctr" rtlCol="false" tIns="39058" lIns="39058" bIns="39058" rIns="39058"/>
              <a:lstStyle/>
              <a:p>
                <a:pPr algn="ctr">
                  <a:lnSpc>
                    <a:spcPts val="3360"/>
                  </a:lnSpc>
                </a:pPr>
              </a:p>
            </p:txBody>
          </p:sp>
        </p:grpSp>
        <p:grpSp>
          <p:nvGrpSpPr>
            <p:cNvPr name="Group 50" id="50"/>
            <p:cNvGrpSpPr/>
            <p:nvPr/>
          </p:nvGrpSpPr>
          <p:grpSpPr>
            <a:xfrm rot="5400000">
              <a:off x="0" y="0"/>
              <a:ext cx="444652" cy="444652"/>
              <a:chOff x="0" y="0"/>
              <a:chExt cx="812800" cy="812800"/>
            </a:xfrm>
          </p:grpSpPr>
          <p:sp>
            <p:nvSpPr>
              <p:cNvPr name="Freeform 51" id="5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52" id="52"/>
              <p:cNvSpPr txBox="true"/>
              <p:nvPr/>
            </p:nvSpPr>
            <p:spPr>
              <a:xfrm>
                <a:off x="76200" y="28575"/>
                <a:ext cx="660400" cy="708025"/>
              </a:xfrm>
              <a:prstGeom prst="rect">
                <a:avLst/>
              </a:prstGeom>
            </p:spPr>
            <p:txBody>
              <a:bodyPr anchor="ctr" rtlCol="false" tIns="39058" lIns="39058" bIns="39058" rIns="39058"/>
              <a:lstStyle/>
              <a:p>
                <a:pPr algn="ctr">
                  <a:lnSpc>
                    <a:spcPts val="3360"/>
                  </a:lnSpc>
                </a:pPr>
              </a:p>
            </p:txBody>
          </p:sp>
        </p:grpSp>
        <p:grpSp>
          <p:nvGrpSpPr>
            <p:cNvPr name="Group 53" id="53"/>
            <p:cNvGrpSpPr/>
            <p:nvPr/>
          </p:nvGrpSpPr>
          <p:grpSpPr>
            <a:xfrm rot="-10800000">
              <a:off x="6528177" y="11717"/>
              <a:ext cx="444652" cy="444652"/>
              <a:chOff x="0" y="0"/>
              <a:chExt cx="812800" cy="812800"/>
            </a:xfrm>
          </p:grpSpPr>
          <p:sp>
            <p:nvSpPr>
              <p:cNvPr name="Freeform 54" id="5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55" id="55"/>
              <p:cNvSpPr txBox="true"/>
              <p:nvPr/>
            </p:nvSpPr>
            <p:spPr>
              <a:xfrm>
                <a:off x="76200" y="28575"/>
                <a:ext cx="660400" cy="708025"/>
              </a:xfrm>
              <a:prstGeom prst="rect">
                <a:avLst/>
              </a:prstGeom>
            </p:spPr>
            <p:txBody>
              <a:bodyPr anchor="ctr" rtlCol="false" tIns="39058" lIns="39058" bIns="39058" rIns="39058"/>
              <a:lstStyle/>
              <a:p>
                <a:pPr algn="ctr">
                  <a:lnSpc>
                    <a:spcPts val="3360"/>
                  </a:lnSpc>
                </a:pPr>
              </a:p>
            </p:txBody>
          </p:sp>
        </p:grpSp>
      </p:grpSp>
      <p:grpSp>
        <p:nvGrpSpPr>
          <p:cNvPr name="Group 56" id="56"/>
          <p:cNvGrpSpPr/>
          <p:nvPr/>
        </p:nvGrpSpPr>
        <p:grpSpPr>
          <a:xfrm rot="0">
            <a:off x="11549829" y="9056968"/>
            <a:ext cx="5247197" cy="359853"/>
            <a:chOff x="0" y="0"/>
            <a:chExt cx="6996263" cy="479804"/>
          </a:xfrm>
        </p:grpSpPr>
        <p:sp>
          <p:nvSpPr>
            <p:cNvPr name="AutoShape 57" id="57"/>
            <p:cNvSpPr/>
            <p:nvPr/>
          </p:nvSpPr>
          <p:spPr>
            <a:xfrm flipH="true">
              <a:off x="210609" y="214514"/>
              <a:ext cx="6655451" cy="0"/>
            </a:xfrm>
            <a:prstGeom prst="line">
              <a:avLst/>
            </a:prstGeom>
            <a:ln cap="flat" w="50800">
              <a:solidFill>
                <a:srgbClr val="5271FF"/>
              </a:solidFill>
              <a:prstDash val="solid"/>
              <a:headEnd type="none" len="sm" w="sm"/>
              <a:tailEnd type="none" len="sm" w="sm"/>
            </a:ln>
          </p:spPr>
        </p:sp>
        <p:grpSp>
          <p:nvGrpSpPr>
            <p:cNvPr name="Group 58" id="58"/>
            <p:cNvGrpSpPr/>
            <p:nvPr/>
          </p:nvGrpSpPr>
          <p:grpSpPr>
            <a:xfrm rot="5400000">
              <a:off x="6528177" y="11717"/>
              <a:ext cx="468087" cy="468087"/>
              <a:chOff x="0" y="0"/>
              <a:chExt cx="812800" cy="812800"/>
            </a:xfrm>
          </p:grpSpPr>
          <p:sp>
            <p:nvSpPr>
              <p:cNvPr name="Freeform 59" id="5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60" id="60"/>
              <p:cNvSpPr txBox="true"/>
              <p:nvPr/>
            </p:nvSpPr>
            <p:spPr>
              <a:xfrm>
                <a:off x="76200" y="28575"/>
                <a:ext cx="660400" cy="708025"/>
              </a:xfrm>
              <a:prstGeom prst="rect">
                <a:avLst/>
              </a:prstGeom>
            </p:spPr>
            <p:txBody>
              <a:bodyPr anchor="ctr" rtlCol="false" tIns="39058" lIns="39058" bIns="39058" rIns="39058"/>
              <a:lstStyle/>
              <a:p>
                <a:pPr algn="ctr">
                  <a:lnSpc>
                    <a:spcPts val="3360"/>
                  </a:lnSpc>
                </a:pPr>
              </a:p>
            </p:txBody>
          </p:sp>
        </p:grpSp>
        <p:grpSp>
          <p:nvGrpSpPr>
            <p:cNvPr name="Group 61" id="61"/>
            <p:cNvGrpSpPr/>
            <p:nvPr/>
          </p:nvGrpSpPr>
          <p:grpSpPr>
            <a:xfrm rot="5400000">
              <a:off x="0" y="0"/>
              <a:ext cx="444652" cy="444652"/>
              <a:chOff x="0" y="0"/>
              <a:chExt cx="812800" cy="812800"/>
            </a:xfrm>
          </p:grpSpPr>
          <p:sp>
            <p:nvSpPr>
              <p:cNvPr name="Freeform 62" id="6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63" id="63"/>
              <p:cNvSpPr txBox="true"/>
              <p:nvPr/>
            </p:nvSpPr>
            <p:spPr>
              <a:xfrm>
                <a:off x="76200" y="28575"/>
                <a:ext cx="660400" cy="708025"/>
              </a:xfrm>
              <a:prstGeom prst="rect">
                <a:avLst/>
              </a:prstGeom>
            </p:spPr>
            <p:txBody>
              <a:bodyPr anchor="ctr" rtlCol="false" tIns="39058" lIns="39058" bIns="39058" rIns="39058"/>
              <a:lstStyle/>
              <a:p>
                <a:pPr algn="ctr">
                  <a:lnSpc>
                    <a:spcPts val="3360"/>
                  </a:lnSpc>
                </a:pPr>
              </a:p>
            </p:txBody>
          </p:sp>
        </p:grpSp>
        <p:grpSp>
          <p:nvGrpSpPr>
            <p:cNvPr name="Group 64" id="64"/>
            <p:cNvGrpSpPr/>
            <p:nvPr/>
          </p:nvGrpSpPr>
          <p:grpSpPr>
            <a:xfrm rot="-10800000">
              <a:off x="6528177" y="11717"/>
              <a:ext cx="444652" cy="444652"/>
              <a:chOff x="0" y="0"/>
              <a:chExt cx="812800" cy="812800"/>
            </a:xfrm>
          </p:grpSpPr>
          <p:sp>
            <p:nvSpPr>
              <p:cNvPr name="Freeform 65" id="6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66" id="66"/>
              <p:cNvSpPr txBox="true"/>
              <p:nvPr/>
            </p:nvSpPr>
            <p:spPr>
              <a:xfrm>
                <a:off x="76200" y="28575"/>
                <a:ext cx="660400" cy="708025"/>
              </a:xfrm>
              <a:prstGeom prst="rect">
                <a:avLst/>
              </a:prstGeom>
            </p:spPr>
            <p:txBody>
              <a:bodyPr anchor="ctr" rtlCol="false" tIns="39058" lIns="39058" bIns="39058" rIns="39058"/>
              <a:lstStyle/>
              <a:p>
                <a:pPr algn="ctr">
                  <a:lnSpc>
                    <a:spcPts val="3360"/>
                  </a:lnSpc>
                </a:pPr>
              </a:p>
            </p:txBody>
          </p:sp>
        </p:gr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5860" r="0" b="-75860"/>
            </a:stretch>
          </a:blipFill>
        </p:spPr>
      </p:sp>
      <p:grpSp>
        <p:nvGrpSpPr>
          <p:cNvPr name="Group 3" id="3"/>
          <p:cNvGrpSpPr/>
          <p:nvPr/>
        </p:nvGrpSpPr>
        <p:grpSpPr>
          <a:xfrm rot="0">
            <a:off x="424996" y="214211"/>
            <a:ext cx="6818662" cy="7015545"/>
            <a:chOff x="0" y="0"/>
            <a:chExt cx="9091550" cy="9354060"/>
          </a:xfrm>
        </p:grpSpPr>
        <p:sp>
          <p:nvSpPr>
            <p:cNvPr name="AutoShape 4" id="4"/>
            <p:cNvSpPr/>
            <p:nvPr/>
          </p:nvSpPr>
          <p:spPr>
            <a:xfrm>
              <a:off x="245555" y="450470"/>
              <a:ext cx="0" cy="8656320"/>
            </a:xfrm>
            <a:prstGeom prst="line">
              <a:avLst/>
            </a:prstGeom>
            <a:ln cap="flat" w="50800">
              <a:solidFill>
                <a:srgbClr val="FFFFFF"/>
              </a:solidFill>
              <a:prstDash val="solid"/>
              <a:headEnd type="none" len="sm" w="sm"/>
              <a:tailEnd type="none" len="sm" w="sm"/>
            </a:ln>
          </p:spPr>
        </p:sp>
        <p:grpSp>
          <p:nvGrpSpPr>
            <p:cNvPr name="Group 5" id="5"/>
            <p:cNvGrpSpPr/>
            <p:nvPr/>
          </p:nvGrpSpPr>
          <p:grpSpPr>
            <a:xfrm rot="0">
              <a:off x="0" y="8903590"/>
              <a:ext cx="450470" cy="45047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AutoShape 8" id="8"/>
            <p:cNvSpPr/>
            <p:nvPr/>
          </p:nvSpPr>
          <p:spPr>
            <a:xfrm flipH="true">
              <a:off x="209995" y="270537"/>
              <a:ext cx="8656320" cy="0"/>
            </a:xfrm>
            <a:prstGeom prst="line">
              <a:avLst/>
            </a:prstGeom>
            <a:ln cap="flat" w="50800">
              <a:solidFill>
                <a:srgbClr val="FFFFFF"/>
              </a:solidFill>
              <a:prstDash val="solid"/>
              <a:headEnd type="none" len="sm" w="sm"/>
              <a:tailEnd type="none" len="sm" w="sm"/>
            </a:ln>
          </p:spPr>
        </p:sp>
        <p:grpSp>
          <p:nvGrpSpPr>
            <p:cNvPr name="Group 9" id="9"/>
            <p:cNvGrpSpPr/>
            <p:nvPr/>
          </p:nvGrpSpPr>
          <p:grpSpPr>
            <a:xfrm rot="0">
              <a:off x="15240" y="7178325"/>
              <a:ext cx="450470" cy="45047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941616" y="0"/>
              <a:ext cx="450470" cy="45047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15" id="15"/>
            <p:cNvGrpSpPr/>
            <p:nvPr/>
          </p:nvGrpSpPr>
          <p:grpSpPr>
            <a:xfrm rot="0">
              <a:off x="8641080" y="70702"/>
              <a:ext cx="450470" cy="45047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18" id="18"/>
            <p:cNvGrpSpPr/>
            <p:nvPr/>
          </p:nvGrpSpPr>
          <p:grpSpPr>
            <a:xfrm rot="0">
              <a:off x="45720" y="88912"/>
              <a:ext cx="450470" cy="45047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sp>
        <p:nvSpPr>
          <p:cNvPr name="Freeform 21" id="21"/>
          <p:cNvSpPr/>
          <p:nvPr/>
        </p:nvSpPr>
        <p:spPr>
          <a:xfrm flipH="false" flipV="false" rot="0">
            <a:off x="1366987" y="3544107"/>
            <a:ext cx="1337279" cy="1337279"/>
          </a:xfrm>
          <a:custGeom>
            <a:avLst/>
            <a:gdLst/>
            <a:ahLst/>
            <a:cxnLst/>
            <a:rect r="r" b="b" t="t" l="l"/>
            <a:pathLst>
              <a:path h="1337279" w="1337279">
                <a:moveTo>
                  <a:pt x="0" y="0"/>
                </a:moveTo>
                <a:lnTo>
                  <a:pt x="1337280" y="0"/>
                </a:lnTo>
                <a:lnTo>
                  <a:pt x="1337280" y="1337280"/>
                </a:lnTo>
                <a:lnTo>
                  <a:pt x="0" y="13372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2" id="22"/>
          <p:cNvSpPr txBox="true"/>
          <p:nvPr/>
        </p:nvSpPr>
        <p:spPr>
          <a:xfrm rot="0">
            <a:off x="2704267" y="3941285"/>
            <a:ext cx="3870752" cy="561975"/>
          </a:xfrm>
          <a:prstGeom prst="rect">
            <a:avLst/>
          </a:prstGeom>
        </p:spPr>
        <p:txBody>
          <a:bodyPr anchor="t" rtlCol="false" tIns="0" lIns="0" bIns="0" rIns="0">
            <a:spAutoFit/>
          </a:bodyPr>
          <a:lstStyle/>
          <a:p>
            <a:pPr algn="l" marL="0" indent="0" lvl="0">
              <a:lnSpc>
                <a:spcPts val="4200"/>
              </a:lnSpc>
              <a:spcBef>
                <a:spcPct val="0"/>
              </a:spcBef>
            </a:pPr>
            <a:r>
              <a:rPr lang="en-US" b="true" sz="3500">
                <a:solidFill>
                  <a:srgbClr val="FFFFFF"/>
                </a:solidFill>
                <a:latin typeface="Ubuntu Bold"/>
                <a:ea typeface="Ubuntu Bold"/>
                <a:cs typeface="Ubuntu Bold"/>
                <a:sym typeface="Ubuntu Bold"/>
              </a:rPr>
              <a:t>Topic One</a:t>
            </a:r>
          </a:p>
        </p:txBody>
      </p:sp>
      <p:sp>
        <p:nvSpPr>
          <p:cNvPr name="TextBox 23" id="23"/>
          <p:cNvSpPr txBox="true"/>
          <p:nvPr/>
        </p:nvSpPr>
        <p:spPr>
          <a:xfrm rot="0">
            <a:off x="2704267" y="7644612"/>
            <a:ext cx="3221477" cy="81590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FFFFFF"/>
                </a:solidFill>
                <a:latin typeface="Play"/>
                <a:ea typeface="Play"/>
                <a:cs typeface="Play"/>
                <a:sym typeface="Play"/>
              </a:rPr>
              <a:t>Elaborate on what you want to discuss.</a:t>
            </a:r>
            <a:r>
              <a:rPr lang="en-US" sz="2400">
                <a:solidFill>
                  <a:srgbClr val="FFFFFF"/>
                </a:solidFill>
                <a:latin typeface="Play"/>
                <a:ea typeface="Play"/>
                <a:cs typeface="Play"/>
                <a:sym typeface="Play"/>
              </a:rPr>
              <a:t> </a:t>
            </a:r>
          </a:p>
        </p:txBody>
      </p:sp>
      <p:sp>
        <p:nvSpPr>
          <p:cNvPr name="Freeform 24" id="24"/>
          <p:cNvSpPr/>
          <p:nvPr/>
        </p:nvSpPr>
        <p:spPr>
          <a:xfrm flipH="false" flipV="false" rot="0">
            <a:off x="6575019" y="3544107"/>
            <a:ext cx="1337279" cy="1337279"/>
          </a:xfrm>
          <a:custGeom>
            <a:avLst/>
            <a:gdLst/>
            <a:ahLst/>
            <a:cxnLst/>
            <a:rect r="r" b="b" t="t" l="l"/>
            <a:pathLst>
              <a:path h="1337279" w="1337279">
                <a:moveTo>
                  <a:pt x="0" y="0"/>
                </a:moveTo>
                <a:lnTo>
                  <a:pt x="1337279" y="0"/>
                </a:lnTo>
                <a:lnTo>
                  <a:pt x="1337279" y="1337280"/>
                </a:lnTo>
                <a:lnTo>
                  <a:pt x="0" y="13372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5" id="25"/>
          <p:cNvSpPr/>
          <p:nvPr/>
        </p:nvSpPr>
        <p:spPr>
          <a:xfrm flipH="false" flipV="false" rot="0">
            <a:off x="6598650" y="6537303"/>
            <a:ext cx="1337279" cy="1337279"/>
          </a:xfrm>
          <a:custGeom>
            <a:avLst/>
            <a:gdLst/>
            <a:ahLst/>
            <a:cxnLst/>
            <a:rect r="r" b="b" t="t" l="l"/>
            <a:pathLst>
              <a:path h="1337279" w="1337279">
                <a:moveTo>
                  <a:pt x="0" y="0"/>
                </a:moveTo>
                <a:lnTo>
                  <a:pt x="1337279" y="0"/>
                </a:lnTo>
                <a:lnTo>
                  <a:pt x="1337279" y="1337280"/>
                </a:lnTo>
                <a:lnTo>
                  <a:pt x="0" y="13372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0">
            <a:off x="1347937" y="6743578"/>
            <a:ext cx="1337279" cy="1337279"/>
          </a:xfrm>
          <a:custGeom>
            <a:avLst/>
            <a:gdLst/>
            <a:ahLst/>
            <a:cxnLst/>
            <a:rect r="r" b="b" t="t" l="l"/>
            <a:pathLst>
              <a:path h="1337279" w="1337279">
                <a:moveTo>
                  <a:pt x="0" y="0"/>
                </a:moveTo>
                <a:lnTo>
                  <a:pt x="1337280" y="0"/>
                </a:lnTo>
                <a:lnTo>
                  <a:pt x="1337280" y="1337279"/>
                </a:lnTo>
                <a:lnTo>
                  <a:pt x="0" y="13372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7" id="27"/>
          <p:cNvSpPr txBox="true"/>
          <p:nvPr/>
        </p:nvSpPr>
        <p:spPr>
          <a:xfrm rot="0">
            <a:off x="1388656" y="1345724"/>
            <a:ext cx="9457589" cy="1253378"/>
          </a:xfrm>
          <a:prstGeom prst="rect">
            <a:avLst/>
          </a:prstGeom>
        </p:spPr>
        <p:txBody>
          <a:bodyPr anchor="t" rtlCol="false" tIns="0" lIns="0" bIns="0" rIns="0">
            <a:spAutoFit/>
          </a:bodyPr>
          <a:lstStyle/>
          <a:p>
            <a:pPr algn="l">
              <a:lnSpc>
                <a:spcPts val="9840"/>
              </a:lnSpc>
            </a:pPr>
            <a:r>
              <a:rPr lang="en-US" sz="8200">
                <a:solidFill>
                  <a:srgbClr val="FFFFFF"/>
                </a:solidFill>
                <a:latin typeface="Cuprum"/>
                <a:ea typeface="Cuprum"/>
                <a:cs typeface="Cuprum"/>
                <a:sym typeface="Cuprum"/>
              </a:rPr>
              <a:t>Write your topic or idea</a:t>
            </a:r>
          </a:p>
        </p:txBody>
      </p:sp>
      <p:sp>
        <p:nvSpPr>
          <p:cNvPr name="Freeform 28" id="28"/>
          <p:cNvSpPr/>
          <p:nvPr/>
        </p:nvSpPr>
        <p:spPr>
          <a:xfrm flipH="false" flipV="false" rot="0">
            <a:off x="13630614" y="0"/>
            <a:ext cx="15558107" cy="13664006"/>
          </a:xfrm>
          <a:custGeom>
            <a:avLst/>
            <a:gdLst/>
            <a:ahLst/>
            <a:cxnLst/>
            <a:rect r="r" b="b" t="t" l="l"/>
            <a:pathLst>
              <a:path h="13664006" w="15558107">
                <a:moveTo>
                  <a:pt x="0" y="0"/>
                </a:moveTo>
                <a:lnTo>
                  <a:pt x="15558106" y="0"/>
                </a:lnTo>
                <a:lnTo>
                  <a:pt x="15558106" y="13664006"/>
                </a:lnTo>
                <a:lnTo>
                  <a:pt x="0" y="13664006"/>
                </a:lnTo>
                <a:lnTo>
                  <a:pt x="0" y="0"/>
                </a:lnTo>
                <a:close/>
              </a:path>
            </a:pathLst>
          </a:custGeom>
          <a:blipFill>
            <a:blip r:embed="rId5"/>
            <a:stretch>
              <a:fillRect l="-31573" t="0" r="0" b="0"/>
            </a:stretch>
          </a:blipFill>
        </p:spPr>
      </p:sp>
      <p:sp>
        <p:nvSpPr>
          <p:cNvPr name="Freeform 29" id="29"/>
          <p:cNvSpPr/>
          <p:nvPr/>
        </p:nvSpPr>
        <p:spPr>
          <a:xfrm flipH="false" flipV="false" rot="0">
            <a:off x="10174324" y="-427626"/>
            <a:ext cx="7027358" cy="11142251"/>
          </a:xfrm>
          <a:custGeom>
            <a:avLst/>
            <a:gdLst/>
            <a:ahLst/>
            <a:cxnLst/>
            <a:rect r="r" b="b" t="t" l="l"/>
            <a:pathLst>
              <a:path h="11142251" w="7027358">
                <a:moveTo>
                  <a:pt x="0" y="0"/>
                </a:moveTo>
                <a:lnTo>
                  <a:pt x="7027358" y="0"/>
                </a:lnTo>
                <a:lnTo>
                  <a:pt x="7027358" y="11142252"/>
                </a:lnTo>
                <a:lnTo>
                  <a:pt x="0" y="11142252"/>
                </a:lnTo>
                <a:lnTo>
                  <a:pt x="0" y="0"/>
                </a:lnTo>
                <a:close/>
              </a:path>
            </a:pathLst>
          </a:custGeom>
          <a:blipFill>
            <a:blip r:embed="rId6"/>
            <a:stretch>
              <a:fillRect l="-138733" t="0" r="0" b="-504"/>
            </a:stretch>
          </a:blipFill>
        </p:spPr>
      </p:sp>
      <p:sp>
        <p:nvSpPr>
          <p:cNvPr name="AutoShape 30" id="30"/>
          <p:cNvSpPr/>
          <p:nvPr/>
        </p:nvSpPr>
        <p:spPr>
          <a:xfrm flipV="true">
            <a:off x="4671893" y="9572414"/>
            <a:ext cx="6433796" cy="37972"/>
          </a:xfrm>
          <a:prstGeom prst="line">
            <a:avLst/>
          </a:prstGeom>
          <a:ln cap="flat" w="38100">
            <a:solidFill>
              <a:srgbClr val="FFFFFF"/>
            </a:solidFill>
            <a:prstDash val="solid"/>
            <a:headEnd type="none" len="sm" w="sm"/>
            <a:tailEnd type="none" len="sm" w="sm"/>
          </a:ln>
        </p:spPr>
      </p:sp>
      <p:grpSp>
        <p:nvGrpSpPr>
          <p:cNvPr name="Group 31" id="31"/>
          <p:cNvGrpSpPr/>
          <p:nvPr/>
        </p:nvGrpSpPr>
        <p:grpSpPr>
          <a:xfrm rot="-10800000">
            <a:off x="9345915" y="9403488"/>
            <a:ext cx="337852" cy="337852"/>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3" id="33"/>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34" id="34"/>
          <p:cNvGrpSpPr/>
          <p:nvPr/>
        </p:nvGrpSpPr>
        <p:grpSpPr>
          <a:xfrm rot="-10800000">
            <a:off x="4321316" y="9403488"/>
            <a:ext cx="337852" cy="337852"/>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6" id="36"/>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37" id="37"/>
          <p:cNvGrpSpPr/>
          <p:nvPr/>
        </p:nvGrpSpPr>
        <p:grpSpPr>
          <a:xfrm rot="-10800000">
            <a:off x="10767836" y="9403488"/>
            <a:ext cx="337852" cy="337852"/>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9" id="39"/>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TextBox 40" id="40"/>
          <p:cNvSpPr txBox="true"/>
          <p:nvPr/>
        </p:nvSpPr>
        <p:spPr>
          <a:xfrm rot="0">
            <a:off x="7959561" y="3941285"/>
            <a:ext cx="2698461" cy="555251"/>
          </a:xfrm>
          <a:prstGeom prst="rect">
            <a:avLst/>
          </a:prstGeom>
        </p:spPr>
        <p:txBody>
          <a:bodyPr anchor="t" rtlCol="false" tIns="0" lIns="0" bIns="0" rIns="0">
            <a:spAutoFit/>
          </a:bodyPr>
          <a:lstStyle/>
          <a:p>
            <a:pPr algn="l" marL="0" indent="0" lvl="0">
              <a:lnSpc>
                <a:spcPts val="4200"/>
              </a:lnSpc>
              <a:spcBef>
                <a:spcPct val="0"/>
              </a:spcBef>
            </a:pPr>
            <a:r>
              <a:rPr lang="en-US" b="true" sz="3500">
                <a:solidFill>
                  <a:srgbClr val="FFFFFF"/>
                </a:solidFill>
                <a:latin typeface="Ubuntu Bold"/>
                <a:ea typeface="Ubuntu Bold"/>
                <a:cs typeface="Ubuntu Bold"/>
                <a:sym typeface="Ubuntu Bold"/>
              </a:rPr>
              <a:t>Topic One</a:t>
            </a:r>
          </a:p>
        </p:txBody>
      </p:sp>
      <p:sp>
        <p:nvSpPr>
          <p:cNvPr name="TextBox 41" id="41"/>
          <p:cNvSpPr txBox="true"/>
          <p:nvPr/>
        </p:nvSpPr>
        <p:spPr>
          <a:xfrm rot="0">
            <a:off x="2704267" y="6934481"/>
            <a:ext cx="3870752" cy="561975"/>
          </a:xfrm>
          <a:prstGeom prst="rect">
            <a:avLst/>
          </a:prstGeom>
        </p:spPr>
        <p:txBody>
          <a:bodyPr anchor="t" rtlCol="false" tIns="0" lIns="0" bIns="0" rIns="0">
            <a:spAutoFit/>
          </a:bodyPr>
          <a:lstStyle/>
          <a:p>
            <a:pPr algn="l" marL="0" indent="0" lvl="0">
              <a:lnSpc>
                <a:spcPts val="4200"/>
              </a:lnSpc>
              <a:spcBef>
                <a:spcPct val="0"/>
              </a:spcBef>
            </a:pPr>
            <a:r>
              <a:rPr lang="en-US" b="true" sz="3500">
                <a:solidFill>
                  <a:srgbClr val="FFFFFF"/>
                </a:solidFill>
                <a:latin typeface="Ubuntu Bold"/>
                <a:ea typeface="Ubuntu Bold"/>
                <a:cs typeface="Ubuntu Bold"/>
                <a:sym typeface="Ubuntu Bold"/>
              </a:rPr>
              <a:t>Topic One</a:t>
            </a:r>
          </a:p>
        </p:txBody>
      </p:sp>
      <p:sp>
        <p:nvSpPr>
          <p:cNvPr name="TextBox 42" id="42"/>
          <p:cNvSpPr txBox="true"/>
          <p:nvPr/>
        </p:nvSpPr>
        <p:spPr>
          <a:xfrm rot="0">
            <a:off x="7959561" y="6934481"/>
            <a:ext cx="4032753" cy="561975"/>
          </a:xfrm>
          <a:prstGeom prst="rect">
            <a:avLst/>
          </a:prstGeom>
        </p:spPr>
        <p:txBody>
          <a:bodyPr anchor="t" rtlCol="false" tIns="0" lIns="0" bIns="0" rIns="0">
            <a:spAutoFit/>
          </a:bodyPr>
          <a:lstStyle/>
          <a:p>
            <a:pPr algn="l" marL="0" indent="0" lvl="0">
              <a:lnSpc>
                <a:spcPts val="4200"/>
              </a:lnSpc>
              <a:spcBef>
                <a:spcPct val="0"/>
              </a:spcBef>
            </a:pPr>
            <a:r>
              <a:rPr lang="en-US" b="true" sz="3500">
                <a:solidFill>
                  <a:srgbClr val="FFFFFF"/>
                </a:solidFill>
                <a:latin typeface="Ubuntu Bold"/>
                <a:ea typeface="Ubuntu Bold"/>
                <a:cs typeface="Ubuntu Bold"/>
                <a:sym typeface="Ubuntu Bold"/>
              </a:rPr>
              <a:t>Topic One</a:t>
            </a:r>
          </a:p>
        </p:txBody>
      </p:sp>
      <p:sp>
        <p:nvSpPr>
          <p:cNvPr name="TextBox 43" id="43"/>
          <p:cNvSpPr txBox="true"/>
          <p:nvPr/>
        </p:nvSpPr>
        <p:spPr>
          <a:xfrm rot="0">
            <a:off x="2704267" y="4651416"/>
            <a:ext cx="3112112" cy="81590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FFFFFF"/>
                </a:solidFill>
                <a:latin typeface="Play"/>
                <a:ea typeface="Play"/>
                <a:cs typeface="Play"/>
                <a:sym typeface="Play"/>
              </a:rPr>
              <a:t>Elaborate on what you want to discuss.</a:t>
            </a:r>
            <a:r>
              <a:rPr lang="en-US" sz="2400">
                <a:solidFill>
                  <a:srgbClr val="FFFFFF"/>
                </a:solidFill>
                <a:latin typeface="Play"/>
                <a:ea typeface="Play"/>
                <a:cs typeface="Play"/>
                <a:sym typeface="Play"/>
              </a:rPr>
              <a:t> </a:t>
            </a:r>
          </a:p>
        </p:txBody>
      </p:sp>
      <p:sp>
        <p:nvSpPr>
          <p:cNvPr name="TextBox 44" id="44"/>
          <p:cNvSpPr txBox="true"/>
          <p:nvPr/>
        </p:nvSpPr>
        <p:spPr>
          <a:xfrm rot="0">
            <a:off x="7959561" y="4651416"/>
            <a:ext cx="3146128" cy="81590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FFFFFF"/>
                </a:solidFill>
                <a:latin typeface="Play"/>
                <a:ea typeface="Play"/>
                <a:cs typeface="Play"/>
                <a:sym typeface="Play"/>
              </a:rPr>
              <a:t>Elaborate on what you want to discuss.</a:t>
            </a:r>
            <a:r>
              <a:rPr lang="en-US" sz="2400">
                <a:solidFill>
                  <a:srgbClr val="FFFFFF"/>
                </a:solidFill>
                <a:latin typeface="Play"/>
                <a:ea typeface="Play"/>
                <a:cs typeface="Play"/>
                <a:sym typeface="Play"/>
              </a:rPr>
              <a:t> </a:t>
            </a:r>
          </a:p>
        </p:txBody>
      </p:sp>
      <p:sp>
        <p:nvSpPr>
          <p:cNvPr name="TextBox 45" id="45"/>
          <p:cNvSpPr txBox="true"/>
          <p:nvPr/>
        </p:nvSpPr>
        <p:spPr>
          <a:xfrm rot="0">
            <a:off x="7959561" y="7644612"/>
            <a:ext cx="3146128" cy="81590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FFFFFF"/>
                </a:solidFill>
                <a:latin typeface="Play"/>
                <a:ea typeface="Play"/>
                <a:cs typeface="Play"/>
                <a:sym typeface="Play"/>
              </a:rPr>
              <a:t>Elaborate on what you want to discuss.</a:t>
            </a:r>
            <a:r>
              <a:rPr lang="en-US" sz="2400">
                <a:solidFill>
                  <a:srgbClr val="FFFFFF"/>
                </a:solidFill>
                <a:latin typeface="Play"/>
                <a:ea typeface="Play"/>
                <a:cs typeface="Play"/>
                <a:sym typeface="Play"/>
              </a:rPr>
              <a: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DAG34-8RxlM</dc:identifier>
  <dcterms:modified xsi:type="dcterms:W3CDTF">2011-08-01T06:04:30Z</dcterms:modified>
  <cp:revision>1</cp:revision>
  <dc:title>Copy of IT Software Pitch Deck</dc:title>
</cp:coreProperties>
</file>